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63" r:id="rId2"/>
    <p:sldId id="362" r:id="rId3"/>
    <p:sldId id="364" r:id="rId4"/>
    <p:sldId id="365" r:id="rId5"/>
    <p:sldId id="256" r:id="rId6"/>
    <p:sldId id="275" r:id="rId7"/>
    <p:sldId id="332" r:id="rId8"/>
    <p:sldId id="271" r:id="rId9"/>
    <p:sldId id="343" r:id="rId10"/>
    <p:sldId id="334" r:id="rId11"/>
    <p:sldId id="335" r:id="rId12"/>
    <p:sldId id="336" r:id="rId13"/>
    <p:sldId id="337" r:id="rId14"/>
    <p:sldId id="272" r:id="rId15"/>
    <p:sldId id="338" r:id="rId16"/>
    <p:sldId id="339" r:id="rId17"/>
    <p:sldId id="340" r:id="rId18"/>
    <p:sldId id="341" r:id="rId19"/>
    <p:sldId id="258" r:id="rId20"/>
    <p:sldId id="344" r:id="rId21"/>
    <p:sldId id="281" r:id="rId22"/>
    <p:sldId id="282" r:id="rId23"/>
    <p:sldId id="286" r:id="rId24"/>
    <p:sldId id="287" r:id="rId25"/>
    <p:sldId id="291" r:id="rId26"/>
    <p:sldId id="261" r:id="rId27"/>
    <p:sldId id="290" r:id="rId28"/>
    <p:sldId id="315" r:id="rId29"/>
    <p:sldId id="316" r:id="rId30"/>
    <p:sldId id="259" r:id="rId31"/>
    <p:sldId id="299" r:id="rId32"/>
    <p:sldId id="300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7" r:id="rId45"/>
    <p:sldId id="358" r:id="rId46"/>
    <p:sldId id="359" r:id="rId47"/>
    <p:sldId id="361" r:id="rId48"/>
    <p:sldId id="360" r:id="rId49"/>
    <p:sldId id="366" r:id="rId50"/>
  </p:sldIdLst>
  <p:sldSz cx="12192000" cy="6858000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7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1D0EDA-44F4-4615-AA01-33113ADC1F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A8543B-95A5-411E-BF74-D571900619EC}">
      <dgm:prSet/>
      <dgm:spPr/>
      <dgm:t>
        <a:bodyPr/>
        <a:lstStyle/>
        <a:p>
          <a:r>
            <a:rPr lang="en-US"/>
            <a:t>Generate problem sets</a:t>
          </a:r>
        </a:p>
      </dgm:t>
    </dgm:pt>
    <dgm:pt modelId="{D9629A9F-1F72-4557-890E-A95664FDB32B}" type="parTrans" cxnId="{1BAECF02-E640-4842-92F4-368942C1D54F}">
      <dgm:prSet/>
      <dgm:spPr/>
      <dgm:t>
        <a:bodyPr/>
        <a:lstStyle/>
        <a:p>
          <a:endParaRPr lang="en-US"/>
        </a:p>
      </dgm:t>
    </dgm:pt>
    <dgm:pt modelId="{C63D9F6C-1BDF-43AF-B7FD-D4AB6B460A70}" type="sibTrans" cxnId="{1BAECF02-E640-4842-92F4-368942C1D54F}">
      <dgm:prSet/>
      <dgm:spPr/>
      <dgm:t>
        <a:bodyPr/>
        <a:lstStyle/>
        <a:p>
          <a:endParaRPr lang="en-US"/>
        </a:p>
      </dgm:t>
    </dgm:pt>
    <dgm:pt modelId="{6FA33B41-ED16-4BBA-B4D0-2B84638FE3C4}">
      <dgm:prSet/>
      <dgm:spPr/>
      <dgm:t>
        <a:bodyPr/>
        <a:lstStyle/>
        <a:p>
          <a:r>
            <a:rPr lang="en-US"/>
            <a:t>Give feedback on assessments</a:t>
          </a:r>
        </a:p>
      </dgm:t>
    </dgm:pt>
    <dgm:pt modelId="{DA08C387-B4C9-4071-86AC-56C7ACAAAD47}" type="parTrans" cxnId="{4FCCE651-2849-47FD-9CAC-FCA3E6E7CAD8}">
      <dgm:prSet/>
      <dgm:spPr/>
      <dgm:t>
        <a:bodyPr/>
        <a:lstStyle/>
        <a:p>
          <a:endParaRPr lang="en-US"/>
        </a:p>
      </dgm:t>
    </dgm:pt>
    <dgm:pt modelId="{EEE959B7-25DD-4F28-A051-9D7957462C46}" type="sibTrans" cxnId="{4FCCE651-2849-47FD-9CAC-FCA3E6E7CAD8}">
      <dgm:prSet/>
      <dgm:spPr/>
      <dgm:t>
        <a:bodyPr/>
        <a:lstStyle/>
        <a:p>
          <a:endParaRPr lang="en-US"/>
        </a:p>
      </dgm:t>
    </dgm:pt>
    <dgm:pt modelId="{4E025C65-C605-4E41-B45D-BD131130B8CE}">
      <dgm:prSet/>
      <dgm:spPr/>
      <dgm:t>
        <a:bodyPr/>
        <a:lstStyle/>
        <a:p>
          <a:r>
            <a:rPr lang="en-US"/>
            <a:t>Automate grading of assessments</a:t>
          </a:r>
        </a:p>
      </dgm:t>
    </dgm:pt>
    <dgm:pt modelId="{5AAE1604-4B8D-4E62-B858-9AFCCE8EAC50}" type="parTrans" cxnId="{70C924BD-52D4-4C6F-9500-6EE5A552A72A}">
      <dgm:prSet/>
      <dgm:spPr/>
      <dgm:t>
        <a:bodyPr/>
        <a:lstStyle/>
        <a:p>
          <a:endParaRPr lang="en-US"/>
        </a:p>
      </dgm:t>
    </dgm:pt>
    <dgm:pt modelId="{4223DC16-2169-4D6B-9A37-FFF67CD3D948}" type="sibTrans" cxnId="{70C924BD-52D4-4C6F-9500-6EE5A552A72A}">
      <dgm:prSet/>
      <dgm:spPr/>
      <dgm:t>
        <a:bodyPr/>
        <a:lstStyle/>
        <a:p>
          <a:endParaRPr lang="en-US"/>
        </a:p>
      </dgm:t>
    </dgm:pt>
    <dgm:pt modelId="{353825F8-032C-4A59-96AB-986C8DD3AE65}">
      <dgm:prSet/>
      <dgm:spPr/>
      <dgm:t>
        <a:bodyPr/>
        <a:lstStyle/>
        <a:p>
          <a:r>
            <a:rPr lang="en-US"/>
            <a:t>Set more challenging assignments</a:t>
          </a:r>
        </a:p>
      </dgm:t>
    </dgm:pt>
    <dgm:pt modelId="{6E9E7D4E-8E88-4709-AC66-A540044A13AC}" type="parTrans" cxnId="{CBFE6405-A393-4C02-89A5-A92057C68AB2}">
      <dgm:prSet/>
      <dgm:spPr/>
      <dgm:t>
        <a:bodyPr/>
        <a:lstStyle/>
        <a:p>
          <a:endParaRPr lang="en-US"/>
        </a:p>
      </dgm:t>
    </dgm:pt>
    <dgm:pt modelId="{D85A483C-C070-4912-908D-768910A83345}" type="sibTrans" cxnId="{CBFE6405-A393-4C02-89A5-A92057C68AB2}">
      <dgm:prSet/>
      <dgm:spPr/>
      <dgm:t>
        <a:bodyPr/>
        <a:lstStyle/>
        <a:p>
          <a:endParaRPr lang="en-US"/>
        </a:p>
      </dgm:t>
    </dgm:pt>
    <dgm:pt modelId="{73AB1343-1133-4CB5-96C6-F48BBB1201C9}">
      <dgm:prSet/>
      <dgm:spPr/>
      <dgm:t>
        <a:bodyPr/>
        <a:lstStyle/>
        <a:p>
          <a:r>
            <a:rPr lang="en-US"/>
            <a:t>Teach students to code with AI</a:t>
          </a:r>
        </a:p>
      </dgm:t>
    </dgm:pt>
    <dgm:pt modelId="{F7AF31B4-7A6B-4B88-AA76-1BE00109508E}" type="parTrans" cxnId="{00E034DA-D57E-4E9A-944E-C0CF4F358465}">
      <dgm:prSet/>
      <dgm:spPr/>
      <dgm:t>
        <a:bodyPr/>
        <a:lstStyle/>
        <a:p>
          <a:endParaRPr lang="en-US"/>
        </a:p>
      </dgm:t>
    </dgm:pt>
    <dgm:pt modelId="{97EFB1AD-831F-478C-BC79-A010313D5B79}" type="sibTrans" cxnId="{00E034DA-D57E-4E9A-944E-C0CF4F358465}">
      <dgm:prSet/>
      <dgm:spPr/>
      <dgm:t>
        <a:bodyPr/>
        <a:lstStyle/>
        <a:p>
          <a:endParaRPr lang="en-US"/>
        </a:p>
      </dgm:t>
    </dgm:pt>
    <dgm:pt modelId="{7CD5E206-8970-4528-88E6-6C035A8095BF}" type="pres">
      <dgm:prSet presAssocID="{C41D0EDA-44F4-4615-AA01-33113ADC1F6B}" presName="root" presStyleCnt="0">
        <dgm:presLayoutVars>
          <dgm:dir/>
          <dgm:resizeHandles val="exact"/>
        </dgm:presLayoutVars>
      </dgm:prSet>
      <dgm:spPr/>
    </dgm:pt>
    <dgm:pt modelId="{3B7CC1ED-E772-4550-A496-621B48C45621}" type="pres">
      <dgm:prSet presAssocID="{DCA8543B-95A5-411E-BF74-D571900619EC}" presName="compNode" presStyleCnt="0"/>
      <dgm:spPr/>
    </dgm:pt>
    <dgm:pt modelId="{5F5F8A7F-904D-44D7-B2FD-825DBA7C1A5F}" type="pres">
      <dgm:prSet presAssocID="{DCA8543B-95A5-411E-BF74-D571900619EC}" presName="bgRect" presStyleLbl="bgShp" presStyleIdx="0" presStyleCnt="5"/>
      <dgm:spPr/>
    </dgm:pt>
    <dgm:pt modelId="{66A6E503-E921-44F2-91C2-470823092F72}" type="pres">
      <dgm:prSet presAssocID="{DCA8543B-95A5-411E-BF74-D571900619E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3FD9762-6713-4032-B852-25D173FB5EB9}" type="pres">
      <dgm:prSet presAssocID="{DCA8543B-95A5-411E-BF74-D571900619EC}" presName="spaceRect" presStyleCnt="0"/>
      <dgm:spPr/>
    </dgm:pt>
    <dgm:pt modelId="{5A17758C-C6DB-468F-AD68-3ED4B96A8694}" type="pres">
      <dgm:prSet presAssocID="{DCA8543B-95A5-411E-BF74-D571900619EC}" presName="parTx" presStyleLbl="revTx" presStyleIdx="0" presStyleCnt="5">
        <dgm:presLayoutVars>
          <dgm:chMax val="0"/>
          <dgm:chPref val="0"/>
        </dgm:presLayoutVars>
      </dgm:prSet>
      <dgm:spPr/>
    </dgm:pt>
    <dgm:pt modelId="{F049B59A-7801-45B3-AF6E-40049C4A9A63}" type="pres">
      <dgm:prSet presAssocID="{C63D9F6C-1BDF-43AF-B7FD-D4AB6B460A70}" presName="sibTrans" presStyleCnt="0"/>
      <dgm:spPr/>
    </dgm:pt>
    <dgm:pt modelId="{9BA81E41-86E6-4751-B94F-270604D1AF6B}" type="pres">
      <dgm:prSet presAssocID="{6FA33B41-ED16-4BBA-B4D0-2B84638FE3C4}" presName="compNode" presStyleCnt="0"/>
      <dgm:spPr/>
    </dgm:pt>
    <dgm:pt modelId="{67FAB0CC-1F6F-4EAE-8165-CA66FEE790B6}" type="pres">
      <dgm:prSet presAssocID="{6FA33B41-ED16-4BBA-B4D0-2B84638FE3C4}" presName="bgRect" presStyleLbl="bgShp" presStyleIdx="1" presStyleCnt="5"/>
      <dgm:spPr/>
    </dgm:pt>
    <dgm:pt modelId="{ED509BF6-27B3-4FA7-9D48-87746D13BD78}" type="pres">
      <dgm:prSet presAssocID="{6FA33B41-ED16-4BBA-B4D0-2B84638FE3C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C89697D-1424-4A12-892F-DCD76660B262}" type="pres">
      <dgm:prSet presAssocID="{6FA33B41-ED16-4BBA-B4D0-2B84638FE3C4}" presName="spaceRect" presStyleCnt="0"/>
      <dgm:spPr/>
    </dgm:pt>
    <dgm:pt modelId="{D58ABF90-1819-4CCE-9173-7ED5BBB5F559}" type="pres">
      <dgm:prSet presAssocID="{6FA33B41-ED16-4BBA-B4D0-2B84638FE3C4}" presName="parTx" presStyleLbl="revTx" presStyleIdx="1" presStyleCnt="5">
        <dgm:presLayoutVars>
          <dgm:chMax val="0"/>
          <dgm:chPref val="0"/>
        </dgm:presLayoutVars>
      </dgm:prSet>
      <dgm:spPr/>
    </dgm:pt>
    <dgm:pt modelId="{6D273CC9-05CA-444F-9206-A3C1BE9062C5}" type="pres">
      <dgm:prSet presAssocID="{EEE959B7-25DD-4F28-A051-9D7957462C46}" presName="sibTrans" presStyleCnt="0"/>
      <dgm:spPr/>
    </dgm:pt>
    <dgm:pt modelId="{28058D51-96A4-46FD-9DBB-4713E480B14D}" type="pres">
      <dgm:prSet presAssocID="{4E025C65-C605-4E41-B45D-BD131130B8CE}" presName="compNode" presStyleCnt="0"/>
      <dgm:spPr/>
    </dgm:pt>
    <dgm:pt modelId="{EC54FC51-5950-4F2D-B15B-C5B4DD028759}" type="pres">
      <dgm:prSet presAssocID="{4E025C65-C605-4E41-B45D-BD131130B8CE}" presName="bgRect" presStyleLbl="bgShp" presStyleIdx="2" presStyleCnt="5"/>
      <dgm:spPr/>
    </dgm:pt>
    <dgm:pt modelId="{05A41238-A5F9-42A7-A526-744C4F66249B}" type="pres">
      <dgm:prSet presAssocID="{4E025C65-C605-4E41-B45D-BD131130B8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7FC5CDA-03C3-4BE6-8D30-A10992B50B75}" type="pres">
      <dgm:prSet presAssocID="{4E025C65-C605-4E41-B45D-BD131130B8CE}" presName="spaceRect" presStyleCnt="0"/>
      <dgm:spPr/>
    </dgm:pt>
    <dgm:pt modelId="{B28035F9-F169-4859-930A-329647D019C1}" type="pres">
      <dgm:prSet presAssocID="{4E025C65-C605-4E41-B45D-BD131130B8CE}" presName="parTx" presStyleLbl="revTx" presStyleIdx="2" presStyleCnt="5">
        <dgm:presLayoutVars>
          <dgm:chMax val="0"/>
          <dgm:chPref val="0"/>
        </dgm:presLayoutVars>
      </dgm:prSet>
      <dgm:spPr/>
    </dgm:pt>
    <dgm:pt modelId="{F434DEC8-3DF3-4889-AE37-E19F534197A8}" type="pres">
      <dgm:prSet presAssocID="{4223DC16-2169-4D6B-9A37-FFF67CD3D948}" presName="sibTrans" presStyleCnt="0"/>
      <dgm:spPr/>
    </dgm:pt>
    <dgm:pt modelId="{E2C7FE43-FFAC-4708-943A-90B084A26C1B}" type="pres">
      <dgm:prSet presAssocID="{353825F8-032C-4A59-96AB-986C8DD3AE65}" presName="compNode" presStyleCnt="0"/>
      <dgm:spPr/>
    </dgm:pt>
    <dgm:pt modelId="{5EB0AEF4-2786-44E4-A0DD-45205B37351B}" type="pres">
      <dgm:prSet presAssocID="{353825F8-032C-4A59-96AB-986C8DD3AE65}" presName="bgRect" presStyleLbl="bgShp" presStyleIdx="3" presStyleCnt="5"/>
      <dgm:spPr/>
    </dgm:pt>
    <dgm:pt modelId="{B54A185E-465D-4F27-81B5-121BEF089BC8}" type="pres">
      <dgm:prSet presAssocID="{353825F8-032C-4A59-96AB-986C8DD3AE6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B59F4DE-F454-4A61-9BD6-A63FF8C1171B}" type="pres">
      <dgm:prSet presAssocID="{353825F8-032C-4A59-96AB-986C8DD3AE65}" presName="spaceRect" presStyleCnt="0"/>
      <dgm:spPr/>
    </dgm:pt>
    <dgm:pt modelId="{F6D1810D-2745-4FD9-8ED2-753E6FD31708}" type="pres">
      <dgm:prSet presAssocID="{353825F8-032C-4A59-96AB-986C8DD3AE65}" presName="parTx" presStyleLbl="revTx" presStyleIdx="3" presStyleCnt="5">
        <dgm:presLayoutVars>
          <dgm:chMax val="0"/>
          <dgm:chPref val="0"/>
        </dgm:presLayoutVars>
      </dgm:prSet>
      <dgm:spPr/>
    </dgm:pt>
    <dgm:pt modelId="{8EDB267A-3EC5-497B-A2BE-36517D9945BD}" type="pres">
      <dgm:prSet presAssocID="{D85A483C-C070-4912-908D-768910A83345}" presName="sibTrans" presStyleCnt="0"/>
      <dgm:spPr/>
    </dgm:pt>
    <dgm:pt modelId="{DF382825-F048-449B-9259-7D1032612906}" type="pres">
      <dgm:prSet presAssocID="{73AB1343-1133-4CB5-96C6-F48BBB1201C9}" presName="compNode" presStyleCnt="0"/>
      <dgm:spPr/>
    </dgm:pt>
    <dgm:pt modelId="{84812B4B-AD7C-46C3-916C-EC0BB386F4C2}" type="pres">
      <dgm:prSet presAssocID="{73AB1343-1133-4CB5-96C6-F48BBB1201C9}" presName="bgRect" presStyleLbl="bgShp" presStyleIdx="4" presStyleCnt="5"/>
      <dgm:spPr/>
    </dgm:pt>
    <dgm:pt modelId="{0987DE6D-B73C-47EF-92C6-F1B1CCEA441D}" type="pres">
      <dgm:prSet presAssocID="{73AB1343-1133-4CB5-96C6-F48BBB1201C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C1ED70D-2E41-4BC4-91D7-59407EF5E52D}" type="pres">
      <dgm:prSet presAssocID="{73AB1343-1133-4CB5-96C6-F48BBB1201C9}" presName="spaceRect" presStyleCnt="0"/>
      <dgm:spPr/>
    </dgm:pt>
    <dgm:pt modelId="{386A5880-E819-4A3D-A5EC-9875011CC527}" type="pres">
      <dgm:prSet presAssocID="{73AB1343-1133-4CB5-96C6-F48BBB1201C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BAECF02-E640-4842-92F4-368942C1D54F}" srcId="{C41D0EDA-44F4-4615-AA01-33113ADC1F6B}" destId="{DCA8543B-95A5-411E-BF74-D571900619EC}" srcOrd="0" destOrd="0" parTransId="{D9629A9F-1F72-4557-890E-A95664FDB32B}" sibTransId="{C63D9F6C-1BDF-43AF-B7FD-D4AB6B460A70}"/>
    <dgm:cxn modelId="{CBFE6405-A393-4C02-89A5-A92057C68AB2}" srcId="{C41D0EDA-44F4-4615-AA01-33113ADC1F6B}" destId="{353825F8-032C-4A59-96AB-986C8DD3AE65}" srcOrd="3" destOrd="0" parTransId="{6E9E7D4E-8E88-4709-AC66-A540044A13AC}" sibTransId="{D85A483C-C070-4912-908D-768910A83345}"/>
    <dgm:cxn modelId="{C2FEFB4F-8193-40FE-B480-963425B8FFD9}" type="presOf" srcId="{DCA8543B-95A5-411E-BF74-D571900619EC}" destId="{5A17758C-C6DB-468F-AD68-3ED4B96A8694}" srcOrd="0" destOrd="0" presId="urn:microsoft.com/office/officeart/2018/2/layout/IconVerticalSolidList"/>
    <dgm:cxn modelId="{4FCCE651-2849-47FD-9CAC-FCA3E6E7CAD8}" srcId="{C41D0EDA-44F4-4615-AA01-33113ADC1F6B}" destId="{6FA33B41-ED16-4BBA-B4D0-2B84638FE3C4}" srcOrd="1" destOrd="0" parTransId="{DA08C387-B4C9-4071-86AC-56C7ACAAAD47}" sibTransId="{EEE959B7-25DD-4F28-A051-9D7957462C46}"/>
    <dgm:cxn modelId="{46AD4156-C49F-4DC1-AEE4-D43A79E3298F}" type="presOf" srcId="{6FA33B41-ED16-4BBA-B4D0-2B84638FE3C4}" destId="{D58ABF90-1819-4CCE-9173-7ED5BBB5F559}" srcOrd="0" destOrd="0" presId="urn:microsoft.com/office/officeart/2018/2/layout/IconVerticalSolidList"/>
    <dgm:cxn modelId="{0DED9AB7-BF67-4DFE-A998-2A29E1E5A92B}" type="presOf" srcId="{4E025C65-C605-4E41-B45D-BD131130B8CE}" destId="{B28035F9-F169-4859-930A-329647D019C1}" srcOrd="0" destOrd="0" presId="urn:microsoft.com/office/officeart/2018/2/layout/IconVerticalSolidList"/>
    <dgm:cxn modelId="{70C924BD-52D4-4C6F-9500-6EE5A552A72A}" srcId="{C41D0EDA-44F4-4615-AA01-33113ADC1F6B}" destId="{4E025C65-C605-4E41-B45D-BD131130B8CE}" srcOrd="2" destOrd="0" parTransId="{5AAE1604-4B8D-4E62-B858-9AFCCE8EAC50}" sibTransId="{4223DC16-2169-4D6B-9A37-FFF67CD3D948}"/>
    <dgm:cxn modelId="{F60A8FCD-B055-4006-AA7C-90DAFFCD2812}" type="presOf" srcId="{73AB1343-1133-4CB5-96C6-F48BBB1201C9}" destId="{386A5880-E819-4A3D-A5EC-9875011CC527}" srcOrd="0" destOrd="0" presId="urn:microsoft.com/office/officeart/2018/2/layout/IconVerticalSolidList"/>
    <dgm:cxn modelId="{24755DD1-4D74-4045-8E27-DFAA58666168}" type="presOf" srcId="{C41D0EDA-44F4-4615-AA01-33113ADC1F6B}" destId="{7CD5E206-8970-4528-88E6-6C035A8095BF}" srcOrd="0" destOrd="0" presId="urn:microsoft.com/office/officeart/2018/2/layout/IconVerticalSolidList"/>
    <dgm:cxn modelId="{00E034DA-D57E-4E9A-944E-C0CF4F358465}" srcId="{C41D0EDA-44F4-4615-AA01-33113ADC1F6B}" destId="{73AB1343-1133-4CB5-96C6-F48BBB1201C9}" srcOrd="4" destOrd="0" parTransId="{F7AF31B4-7A6B-4B88-AA76-1BE00109508E}" sibTransId="{97EFB1AD-831F-478C-BC79-A010313D5B79}"/>
    <dgm:cxn modelId="{3504F2F5-58DD-48F2-A3BD-5A44FD7E3479}" type="presOf" srcId="{353825F8-032C-4A59-96AB-986C8DD3AE65}" destId="{F6D1810D-2745-4FD9-8ED2-753E6FD31708}" srcOrd="0" destOrd="0" presId="urn:microsoft.com/office/officeart/2018/2/layout/IconVerticalSolidList"/>
    <dgm:cxn modelId="{770A3640-0026-4933-9496-BEEBEFE0E629}" type="presParOf" srcId="{7CD5E206-8970-4528-88E6-6C035A8095BF}" destId="{3B7CC1ED-E772-4550-A496-621B48C45621}" srcOrd="0" destOrd="0" presId="urn:microsoft.com/office/officeart/2018/2/layout/IconVerticalSolidList"/>
    <dgm:cxn modelId="{B64B3A0A-A6C2-40C5-AF99-1711E6A8FEF0}" type="presParOf" srcId="{3B7CC1ED-E772-4550-A496-621B48C45621}" destId="{5F5F8A7F-904D-44D7-B2FD-825DBA7C1A5F}" srcOrd="0" destOrd="0" presId="urn:microsoft.com/office/officeart/2018/2/layout/IconVerticalSolidList"/>
    <dgm:cxn modelId="{0373FBDB-08B2-4AD9-BACF-B620885203F2}" type="presParOf" srcId="{3B7CC1ED-E772-4550-A496-621B48C45621}" destId="{66A6E503-E921-44F2-91C2-470823092F72}" srcOrd="1" destOrd="0" presId="urn:microsoft.com/office/officeart/2018/2/layout/IconVerticalSolidList"/>
    <dgm:cxn modelId="{4DC86B0B-C620-4713-9D6F-2D4FA74920DE}" type="presParOf" srcId="{3B7CC1ED-E772-4550-A496-621B48C45621}" destId="{A3FD9762-6713-4032-B852-25D173FB5EB9}" srcOrd="2" destOrd="0" presId="urn:microsoft.com/office/officeart/2018/2/layout/IconVerticalSolidList"/>
    <dgm:cxn modelId="{77F9E97D-D942-42FC-AA87-4CCA4BA8DF21}" type="presParOf" srcId="{3B7CC1ED-E772-4550-A496-621B48C45621}" destId="{5A17758C-C6DB-468F-AD68-3ED4B96A8694}" srcOrd="3" destOrd="0" presId="urn:microsoft.com/office/officeart/2018/2/layout/IconVerticalSolidList"/>
    <dgm:cxn modelId="{46CFB1AA-6811-44D6-ABE7-89B61A25AE22}" type="presParOf" srcId="{7CD5E206-8970-4528-88E6-6C035A8095BF}" destId="{F049B59A-7801-45B3-AF6E-40049C4A9A63}" srcOrd="1" destOrd="0" presId="urn:microsoft.com/office/officeart/2018/2/layout/IconVerticalSolidList"/>
    <dgm:cxn modelId="{737ED4C6-C89E-4B22-B4D0-E670EB1E8F3F}" type="presParOf" srcId="{7CD5E206-8970-4528-88E6-6C035A8095BF}" destId="{9BA81E41-86E6-4751-B94F-270604D1AF6B}" srcOrd="2" destOrd="0" presId="urn:microsoft.com/office/officeart/2018/2/layout/IconVerticalSolidList"/>
    <dgm:cxn modelId="{9ECBE47D-FAE0-4F72-80A9-426D4E5D1E66}" type="presParOf" srcId="{9BA81E41-86E6-4751-B94F-270604D1AF6B}" destId="{67FAB0CC-1F6F-4EAE-8165-CA66FEE790B6}" srcOrd="0" destOrd="0" presId="urn:microsoft.com/office/officeart/2018/2/layout/IconVerticalSolidList"/>
    <dgm:cxn modelId="{BAE3E846-DBBC-42EC-980E-716E86788962}" type="presParOf" srcId="{9BA81E41-86E6-4751-B94F-270604D1AF6B}" destId="{ED509BF6-27B3-4FA7-9D48-87746D13BD78}" srcOrd="1" destOrd="0" presId="urn:microsoft.com/office/officeart/2018/2/layout/IconVerticalSolidList"/>
    <dgm:cxn modelId="{6426C367-EABC-4BEC-87CE-7A851BF80A7B}" type="presParOf" srcId="{9BA81E41-86E6-4751-B94F-270604D1AF6B}" destId="{9C89697D-1424-4A12-892F-DCD76660B262}" srcOrd="2" destOrd="0" presId="urn:microsoft.com/office/officeart/2018/2/layout/IconVerticalSolidList"/>
    <dgm:cxn modelId="{A2FC783C-5626-42AE-828B-78F7F09CE877}" type="presParOf" srcId="{9BA81E41-86E6-4751-B94F-270604D1AF6B}" destId="{D58ABF90-1819-4CCE-9173-7ED5BBB5F559}" srcOrd="3" destOrd="0" presId="urn:microsoft.com/office/officeart/2018/2/layout/IconVerticalSolidList"/>
    <dgm:cxn modelId="{7F2FCD0B-3224-4E28-A517-F67F2183C888}" type="presParOf" srcId="{7CD5E206-8970-4528-88E6-6C035A8095BF}" destId="{6D273CC9-05CA-444F-9206-A3C1BE9062C5}" srcOrd="3" destOrd="0" presId="urn:microsoft.com/office/officeart/2018/2/layout/IconVerticalSolidList"/>
    <dgm:cxn modelId="{D5FAE256-0540-4A14-BDEC-A573FA44D780}" type="presParOf" srcId="{7CD5E206-8970-4528-88E6-6C035A8095BF}" destId="{28058D51-96A4-46FD-9DBB-4713E480B14D}" srcOrd="4" destOrd="0" presId="urn:microsoft.com/office/officeart/2018/2/layout/IconVerticalSolidList"/>
    <dgm:cxn modelId="{90CD4293-E2B2-46FB-A768-7043BD15FD3A}" type="presParOf" srcId="{28058D51-96A4-46FD-9DBB-4713E480B14D}" destId="{EC54FC51-5950-4F2D-B15B-C5B4DD028759}" srcOrd="0" destOrd="0" presId="urn:microsoft.com/office/officeart/2018/2/layout/IconVerticalSolidList"/>
    <dgm:cxn modelId="{657B986A-DF68-485B-98AF-B0B13DF1BAAC}" type="presParOf" srcId="{28058D51-96A4-46FD-9DBB-4713E480B14D}" destId="{05A41238-A5F9-42A7-A526-744C4F66249B}" srcOrd="1" destOrd="0" presId="urn:microsoft.com/office/officeart/2018/2/layout/IconVerticalSolidList"/>
    <dgm:cxn modelId="{67BDDEC9-74CD-4755-AD70-FA23B860AE4A}" type="presParOf" srcId="{28058D51-96A4-46FD-9DBB-4713E480B14D}" destId="{C7FC5CDA-03C3-4BE6-8D30-A10992B50B75}" srcOrd="2" destOrd="0" presId="urn:microsoft.com/office/officeart/2018/2/layout/IconVerticalSolidList"/>
    <dgm:cxn modelId="{BA209A64-E5F6-43E2-91F5-58D7E4DF7CDC}" type="presParOf" srcId="{28058D51-96A4-46FD-9DBB-4713E480B14D}" destId="{B28035F9-F169-4859-930A-329647D019C1}" srcOrd="3" destOrd="0" presId="urn:microsoft.com/office/officeart/2018/2/layout/IconVerticalSolidList"/>
    <dgm:cxn modelId="{EE29A8CB-6AFD-410D-A73C-E41A12CAEB32}" type="presParOf" srcId="{7CD5E206-8970-4528-88E6-6C035A8095BF}" destId="{F434DEC8-3DF3-4889-AE37-E19F534197A8}" srcOrd="5" destOrd="0" presId="urn:microsoft.com/office/officeart/2018/2/layout/IconVerticalSolidList"/>
    <dgm:cxn modelId="{3665B46F-EA11-4AA0-AFF0-B9B74FE0C84F}" type="presParOf" srcId="{7CD5E206-8970-4528-88E6-6C035A8095BF}" destId="{E2C7FE43-FFAC-4708-943A-90B084A26C1B}" srcOrd="6" destOrd="0" presId="urn:microsoft.com/office/officeart/2018/2/layout/IconVerticalSolidList"/>
    <dgm:cxn modelId="{B4049D2B-EC3F-421C-86C0-3F2635732B30}" type="presParOf" srcId="{E2C7FE43-FFAC-4708-943A-90B084A26C1B}" destId="{5EB0AEF4-2786-44E4-A0DD-45205B37351B}" srcOrd="0" destOrd="0" presId="urn:microsoft.com/office/officeart/2018/2/layout/IconVerticalSolidList"/>
    <dgm:cxn modelId="{F1F09D21-5F39-4866-9352-1F44F411DEA2}" type="presParOf" srcId="{E2C7FE43-FFAC-4708-943A-90B084A26C1B}" destId="{B54A185E-465D-4F27-81B5-121BEF089BC8}" srcOrd="1" destOrd="0" presId="urn:microsoft.com/office/officeart/2018/2/layout/IconVerticalSolidList"/>
    <dgm:cxn modelId="{D863E3D3-FF9A-4C6C-820F-CC0EC7BE1233}" type="presParOf" srcId="{E2C7FE43-FFAC-4708-943A-90B084A26C1B}" destId="{3B59F4DE-F454-4A61-9BD6-A63FF8C1171B}" srcOrd="2" destOrd="0" presId="urn:microsoft.com/office/officeart/2018/2/layout/IconVerticalSolidList"/>
    <dgm:cxn modelId="{4C8397DA-B6A4-4AE7-B3B5-C099F27BBDFD}" type="presParOf" srcId="{E2C7FE43-FFAC-4708-943A-90B084A26C1B}" destId="{F6D1810D-2745-4FD9-8ED2-753E6FD31708}" srcOrd="3" destOrd="0" presId="urn:microsoft.com/office/officeart/2018/2/layout/IconVerticalSolidList"/>
    <dgm:cxn modelId="{31D3CE76-8159-4792-867A-03E0B51CF662}" type="presParOf" srcId="{7CD5E206-8970-4528-88E6-6C035A8095BF}" destId="{8EDB267A-3EC5-497B-A2BE-36517D9945BD}" srcOrd="7" destOrd="0" presId="urn:microsoft.com/office/officeart/2018/2/layout/IconVerticalSolidList"/>
    <dgm:cxn modelId="{1060C8A6-3B21-4963-B3B1-9160EA5A6A0A}" type="presParOf" srcId="{7CD5E206-8970-4528-88E6-6C035A8095BF}" destId="{DF382825-F048-449B-9259-7D1032612906}" srcOrd="8" destOrd="0" presId="urn:microsoft.com/office/officeart/2018/2/layout/IconVerticalSolidList"/>
    <dgm:cxn modelId="{4F5426D1-B3AD-4CA7-A719-3890110CE15B}" type="presParOf" srcId="{DF382825-F048-449B-9259-7D1032612906}" destId="{84812B4B-AD7C-46C3-916C-EC0BB386F4C2}" srcOrd="0" destOrd="0" presId="urn:microsoft.com/office/officeart/2018/2/layout/IconVerticalSolidList"/>
    <dgm:cxn modelId="{03F39EEE-1B11-4864-BC46-721150E25768}" type="presParOf" srcId="{DF382825-F048-449B-9259-7D1032612906}" destId="{0987DE6D-B73C-47EF-92C6-F1B1CCEA441D}" srcOrd="1" destOrd="0" presId="urn:microsoft.com/office/officeart/2018/2/layout/IconVerticalSolidList"/>
    <dgm:cxn modelId="{2AC02C87-7FB7-4961-BF15-AE3B337CD5D1}" type="presParOf" srcId="{DF382825-F048-449B-9259-7D1032612906}" destId="{0C1ED70D-2E41-4BC4-91D7-59407EF5E52D}" srcOrd="2" destOrd="0" presId="urn:microsoft.com/office/officeart/2018/2/layout/IconVerticalSolidList"/>
    <dgm:cxn modelId="{768800A7-D03C-44DD-8667-0FC2C2461AE5}" type="presParOf" srcId="{DF382825-F048-449B-9259-7D1032612906}" destId="{386A5880-E819-4A3D-A5EC-9875011CC5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9E5536-AE0F-4360-80B4-17376B7B2F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47F1FA6-2764-443A-A4E7-56E86C97A80F}">
      <dgm:prSet/>
      <dgm:spPr/>
      <dgm:t>
        <a:bodyPr/>
        <a:lstStyle/>
        <a:p>
          <a:r>
            <a:rPr lang="en-US"/>
            <a:t>Informational resource</a:t>
          </a:r>
        </a:p>
      </dgm:t>
    </dgm:pt>
    <dgm:pt modelId="{B1AD641A-5884-476E-B4AC-7CB7C3B01499}" type="parTrans" cxnId="{6902C709-D756-4533-B73E-14754B8609EF}">
      <dgm:prSet/>
      <dgm:spPr/>
      <dgm:t>
        <a:bodyPr/>
        <a:lstStyle/>
        <a:p>
          <a:endParaRPr lang="en-US"/>
        </a:p>
      </dgm:t>
    </dgm:pt>
    <dgm:pt modelId="{E4E20A1F-B4FD-450C-BF0D-2FBF15B60579}" type="sibTrans" cxnId="{6902C709-D756-4533-B73E-14754B8609EF}">
      <dgm:prSet/>
      <dgm:spPr/>
      <dgm:t>
        <a:bodyPr/>
        <a:lstStyle/>
        <a:p>
          <a:endParaRPr lang="en-US"/>
        </a:p>
      </dgm:t>
    </dgm:pt>
    <dgm:pt modelId="{2F881A46-7383-47A2-B1A4-7361CA6062F4}">
      <dgm:prSet/>
      <dgm:spPr/>
      <dgm:t>
        <a:bodyPr/>
        <a:lstStyle/>
        <a:p>
          <a:r>
            <a:rPr lang="en-US"/>
            <a:t>Simplification of complex terminology</a:t>
          </a:r>
        </a:p>
      </dgm:t>
    </dgm:pt>
    <dgm:pt modelId="{DC1FC71E-5E3E-48A4-81E0-4C0718FCE8D6}" type="parTrans" cxnId="{8166FEE6-2B0E-4584-A021-539E88832FD8}">
      <dgm:prSet/>
      <dgm:spPr/>
      <dgm:t>
        <a:bodyPr/>
        <a:lstStyle/>
        <a:p>
          <a:endParaRPr lang="en-US"/>
        </a:p>
      </dgm:t>
    </dgm:pt>
    <dgm:pt modelId="{AECBDB11-65D4-4F24-A0E1-0D23100C6BC4}" type="sibTrans" cxnId="{8166FEE6-2B0E-4584-A021-539E88832FD8}">
      <dgm:prSet/>
      <dgm:spPr/>
      <dgm:t>
        <a:bodyPr/>
        <a:lstStyle/>
        <a:p>
          <a:endParaRPr lang="en-US"/>
        </a:p>
      </dgm:t>
    </dgm:pt>
    <dgm:pt modelId="{8E7894D4-29AC-4CBF-BE48-A53C213B8BD1}">
      <dgm:prSet/>
      <dgm:spPr/>
      <dgm:t>
        <a:bodyPr/>
        <a:lstStyle/>
        <a:p>
          <a:r>
            <a:rPr lang="en-US"/>
            <a:t>Explanation of code / complex concepts</a:t>
          </a:r>
        </a:p>
      </dgm:t>
    </dgm:pt>
    <dgm:pt modelId="{E0E45803-4C30-4DCD-B5B8-C69F7205DDD7}" type="parTrans" cxnId="{1678F01A-BC60-4A2E-8736-CD384A7F89ED}">
      <dgm:prSet/>
      <dgm:spPr/>
      <dgm:t>
        <a:bodyPr/>
        <a:lstStyle/>
        <a:p>
          <a:endParaRPr lang="en-US"/>
        </a:p>
      </dgm:t>
    </dgm:pt>
    <dgm:pt modelId="{518816AC-E7A3-4A8E-9AAD-EB56910198F5}" type="sibTrans" cxnId="{1678F01A-BC60-4A2E-8736-CD384A7F89ED}">
      <dgm:prSet/>
      <dgm:spPr/>
      <dgm:t>
        <a:bodyPr/>
        <a:lstStyle/>
        <a:p>
          <a:endParaRPr lang="en-US"/>
        </a:p>
      </dgm:t>
    </dgm:pt>
    <dgm:pt modelId="{DFB2AB41-68F4-48A0-A3BA-7C76326A7F32}">
      <dgm:prSet/>
      <dgm:spPr/>
      <dgm:t>
        <a:bodyPr/>
        <a:lstStyle/>
        <a:p>
          <a:r>
            <a:rPr lang="en-US"/>
            <a:t>Generation of ideas</a:t>
          </a:r>
        </a:p>
      </dgm:t>
    </dgm:pt>
    <dgm:pt modelId="{060A6D6C-3B25-4A52-92F8-06009C94C275}" type="parTrans" cxnId="{D3086853-11F0-4F5A-B32B-F04760054A1C}">
      <dgm:prSet/>
      <dgm:spPr/>
      <dgm:t>
        <a:bodyPr/>
        <a:lstStyle/>
        <a:p>
          <a:endParaRPr lang="en-US"/>
        </a:p>
      </dgm:t>
    </dgm:pt>
    <dgm:pt modelId="{A552D5BC-29FE-41BA-A221-4EE63A0FD273}" type="sibTrans" cxnId="{D3086853-11F0-4F5A-B32B-F04760054A1C}">
      <dgm:prSet/>
      <dgm:spPr/>
      <dgm:t>
        <a:bodyPr/>
        <a:lstStyle/>
        <a:p>
          <a:endParaRPr lang="en-US"/>
        </a:p>
      </dgm:t>
    </dgm:pt>
    <dgm:pt modelId="{BF9F41D5-0D0C-4D98-8CD6-9A1E4EACEEFD}">
      <dgm:prSet/>
      <dgm:spPr/>
      <dgm:t>
        <a:bodyPr/>
        <a:lstStyle/>
        <a:p>
          <a:r>
            <a:rPr lang="en-US"/>
            <a:t>Assisted coding</a:t>
          </a:r>
        </a:p>
      </dgm:t>
    </dgm:pt>
    <dgm:pt modelId="{56D39238-E889-4B17-8D5F-E20A67405A8C}" type="parTrans" cxnId="{66D08D34-286C-4E7A-8E55-78D7CA870C7B}">
      <dgm:prSet/>
      <dgm:spPr/>
      <dgm:t>
        <a:bodyPr/>
        <a:lstStyle/>
        <a:p>
          <a:endParaRPr lang="en-US"/>
        </a:p>
      </dgm:t>
    </dgm:pt>
    <dgm:pt modelId="{B3858488-8A23-46E2-A7F9-3118567E5C5C}" type="sibTrans" cxnId="{66D08D34-286C-4E7A-8E55-78D7CA870C7B}">
      <dgm:prSet/>
      <dgm:spPr/>
      <dgm:t>
        <a:bodyPr/>
        <a:lstStyle/>
        <a:p>
          <a:endParaRPr lang="en-US"/>
        </a:p>
      </dgm:t>
    </dgm:pt>
    <dgm:pt modelId="{C50C1920-9B37-4EF4-A123-0497EE67FBE7}" type="pres">
      <dgm:prSet presAssocID="{8E9E5536-AE0F-4360-80B4-17376B7B2F12}" presName="root" presStyleCnt="0">
        <dgm:presLayoutVars>
          <dgm:dir/>
          <dgm:resizeHandles val="exact"/>
        </dgm:presLayoutVars>
      </dgm:prSet>
      <dgm:spPr/>
    </dgm:pt>
    <dgm:pt modelId="{26A1F04A-A36D-403B-A092-373950D41EFB}" type="pres">
      <dgm:prSet presAssocID="{447F1FA6-2764-443A-A4E7-56E86C97A80F}" presName="compNode" presStyleCnt="0"/>
      <dgm:spPr/>
    </dgm:pt>
    <dgm:pt modelId="{195DDC3E-76CD-4904-8825-292296F5414C}" type="pres">
      <dgm:prSet presAssocID="{447F1FA6-2764-443A-A4E7-56E86C97A80F}" presName="bgRect" presStyleLbl="bgShp" presStyleIdx="0" presStyleCnt="5"/>
      <dgm:spPr/>
    </dgm:pt>
    <dgm:pt modelId="{F368E0C9-1467-4373-9337-E7E7129E6042}" type="pres">
      <dgm:prSet presAssocID="{447F1FA6-2764-443A-A4E7-56E86C97A80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F84D3CB7-7EAD-4425-92DD-19714605A939}" type="pres">
      <dgm:prSet presAssocID="{447F1FA6-2764-443A-A4E7-56E86C97A80F}" presName="spaceRect" presStyleCnt="0"/>
      <dgm:spPr/>
    </dgm:pt>
    <dgm:pt modelId="{B9B5F72C-6A8A-4102-87BB-488E4EC5ACE7}" type="pres">
      <dgm:prSet presAssocID="{447F1FA6-2764-443A-A4E7-56E86C97A80F}" presName="parTx" presStyleLbl="revTx" presStyleIdx="0" presStyleCnt="5">
        <dgm:presLayoutVars>
          <dgm:chMax val="0"/>
          <dgm:chPref val="0"/>
        </dgm:presLayoutVars>
      </dgm:prSet>
      <dgm:spPr/>
    </dgm:pt>
    <dgm:pt modelId="{8CFF836C-A073-46FF-AECA-2189C9D5C46A}" type="pres">
      <dgm:prSet presAssocID="{E4E20A1F-B4FD-450C-BF0D-2FBF15B60579}" presName="sibTrans" presStyleCnt="0"/>
      <dgm:spPr/>
    </dgm:pt>
    <dgm:pt modelId="{3DECE3A7-F2D7-4E91-8621-F5C110F84592}" type="pres">
      <dgm:prSet presAssocID="{2F881A46-7383-47A2-B1A4-7361CA6062F4}" presName="compNode" presStyleCnt="0"/>
      <dgm:spPr/>
    </dgm:pt>
    <dgm:pt modelId="{1B19606E-C16A-4453-A88D-5C47FEB05B5E}" type="pres">
      <dgm:prSet presAssocID="{2F881A46-7383-47A2-B1A4-7361CA6062F4}" presName="bgRect" presStyleLbl="bgShp" presStyleIdx="1" presStyleCnt="5"/>
      <dgm:spPr/>
    </dgm:pt>
    <dgm:pt modelId="{BE499533-6623-4CB4-B052-9D624D322AC6}" type="pres">
      <dgm:prSet presAssocID="{2F881A46-7383-47A2-B1A4-7361CA6062F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E0663EB-498F-4362-BC4C-AF5FEB080889}" type="pres">
      <dgm:prSet presAssocID="{2F881A46-7383-47A2-B1A4-7361CA6062F4}" presName="spaceRect" presStyleCnt="0"/>
      <dgm:spPr/>
    </dgm:pt>
    <dgm:pt modelId="{508758DB-9297-423C-96F7-89DC4A737C5C}" type="pres">
      <dgm:prSet presAssocID="{2F881A46-7383-47A2-B1A4-7361CA6062F4}" presName="parTx" presStyleLbl="revTx" presStyleIdx="1" presStyleCnt="5">
        <dgm:presLayoutVars>
          <dgm:chMax val="0"/>
          <dgm:chPref val="0"/>
        </dgm:presLayoutVars>
      </dgm:prSet>
      <dgm:spPr/>
    </dgm:pt>
    <dgm:pt modelId="{D1D9756C-1A80-4CD4-A981-0CE66ACD7C41}" type="pres">
      <dgm:prSet presAssocID="{AECBDB11-65D4-4F24-A0E1-0D23100C6BC4}" presName="sibTrans" presStyleCnt="0"/>
      <dgm:spPr/>
    </dgm:pt>
    <dgm:pt modelId="{4C547859-59E8-451A-A0D0-4657F21C8E4B}" type="pres">
      <dgm:prSet presAssocID="{8E7894D4-29AC-4CBF-BE48-A53C213B8BD1}" presName="compNode" presStyleCnt="0"/>
      <dgm:spPr/>
    </dgm:pt>
    <dgm:pt modelId="{A1EF2DE2-0150-453D-811C-C2045F30B06D}" type="pres">
      <dgm:prSet presAssocID="{8E7894D4-29AC-4CBF-BE48-A53C213B8BD1}" presName="bgRect" presStyleLbl="bgShp" presStyleIdx="2" presStyleCnt="5"/>
      <dgm:spPr/>
    </dgm:pt>
    <dgm:pt modelId="{07778F16-68CD-44F6-9B21-FED927B1927C}" type="pres">
      <dgm:prSet presAssocID="{8E7894D4-29AC-4CBF-BE48-A53C213B8BD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812BB108-FCD5-47C3-B784-3D0D58DF43A8}" type="pres">
      <dgm:prSet presAssocID="{8E7894D4-29AC-4CBF-BE48-A53C213B8BD1}" presName="spaceRect" presStyleCnt="0"/>
      <dgm:spPr/>
    </dgm:pt>
    <dgm:pt modelId="{21CB4E52-0B1D-4067-9F43-D3A968F944B6}" type="pres">
      <dgm:prSet presAssocID="{8E7894D4-29AC-4CBF-BE48-A53C213B8BD1}" presName="parTx" presStyleLbl="revTx" presStyleIdx="2" presStyleCnt="5">
        <dgm:presLayoutVars>
          <dgm:chMax val="0"/>
          <dgm:chPref val="0"/>
        </dgm:presLayoutVars>
      </dgm:prSet>
      <dgm:spPr/>
    </dgm:pt>
    <dgm:pt modelId="{4B21C777-4F58-4106-894A-3A73381C2F40}" type="pres">
      <dgm:prSet presAssocID="{518816AC-E7A3-4A8E-9AAD-EB56910198F5}" presName="sibTrans" presStyleCnt="0"/>
      <dgm:spPr/>
    </dgm:pt>
    <dgm:pt modelId="{AEE94BBD-5D86-4F08-94E3-6EB04C664701}" type="pres">
      <dgm:prSet presAssocID="{DFB2AB41-68F4-48A0-A3BA-7C76326A7F32}" presName="compNode" presStyleCnt="0"/>
      <dgm:spPr/>
    </dgm:pt>
    <dgm:pt modelId="{5DF85F1D-7697-463D-A3A5-5D1C41F7B1C5}" type="pres">
      <dgm:prSet presAssocID="{DFB2AB41-68F4-48A0-A3BA-7C76326A7F32}" presName="bgRect" presStyleLbl="bgShp" presStyleIdx="3" presStyleCnt="5"/>
      <dgm:spPr/>
    </dgm:pt>
    <dgm:pt modelId="{D7129EFE-9695-4A0F-A688-7529DDEC9802}" type="pres">
      <dgm:prSet presAssocID="{DFB2AB41-68F4-48A0-A3BA-7C76326A7F3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E5D9E26-354E-4F15-B8C1-53E164FFFB60}" type="pres">
      <dgm:prSet presAssocID="{DFB2AB41-68F4-48A0-A3BA-7C76326A7F32}" presName="spaceRect" presStyleCnt="0"/>
      <dgm:spPr/>
    </dgm:pt>
    <dgm:pt modelId="{0E31474D-F4B9-4AB7-8213-5A4050C9F2E7}" type="pres">
      <dgm:prSet presAssocID="{DFB2AB41-68F4-48A0-A3BA-7C76326A7F32}" presName="parTx" presStyleLbl="revTx" presStyleIdx="3" presStyleCnt="5">
        <dgm:presLayoutVars>
          <dgm:chMax val="0"/>
          <dgm:chPref val="0"/>
        </dgm:presLayoutVars>
      </dgm:prSet>
      <dgm:spPr/>
    </dgm:pt>
    <dgm:pt modelId="{6CB69B8E-CA3E-486A-BC43-B59771446270}" type="pres">
      <dgm:prSet presAssocID="{A552D5BC-29FE-41BA-A221-4EE63A0FD273}" presName="sibTrans" presStyleCnt="0"/>
      <dgm:spPr/>
    </dgm:pt>
    <dgm:pt modelId="{EE2596F4-E07E-4194-84CD-1A9E69BE4328}" type="pres">
      <dgm:prSet presAssocID="{BF9F41D5-0D0C-4D98-8CD6-9A1E4EACEEFD}" presName="compNode" presStyleCnt="0"/>
      <dgm:spPr/>
    </dgm:pt>
    <dgm:pt modelId="{97C92D3A-F39E-4B80-A51D-CFD9DC09E225}" type="pres">
      <dgm:prSet presAssocID="{BF9F41D5-0D0C-4D98-8CD6-9A1E4EACEEFD}" presName="bgRect" presStyleLbl="bgShp" presStyleIdx="4" presStyleCnt="5"/>
      <dgm:spPr/>
    </dgm:pt>
    <dgm:pt modelId="{0D68C907-E6DD-40AA-9E74-F10534479B49}" type="pres">
      <dgm:prSet presAssocID="{BF9F41D5-0D0C-4D98-8CD6-9A1E4EACEEF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313FF1E-7AE2-4404-B386-271E169D9920}" type="pres">
      <dgm:prSet presAssocID="{BF9F41D5-0D0C-4D98-8CD6-9A1E4EACEEFD}" presName="spaceRect" presStyleCnt="0"/>
      <dgm:spPr/>
    </dgm:pt>
    <dgm:pt modelId="{B0FBAFDE-FB82-43C7-B1C9-06B72B968771}" type="pres">
      <dgm:prSet presAssocID="{BF9F41D5-0D0C-4D98-8CD6-9A1E4EACEEF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902C709-D756-4533-B73E-14754B8609EF}" srcId="{8E9E5536-AE0F-4360-80B4-17376B7B2F12}" destId="{447F1FA6-2764-443A-A4E7-56E86C97A80F}" srcOrd="0" destOrd="0" parTransId="{B1AD641A-5884-476E-B4AC-7CB7C3B01499}" sibTransId="{E4E20A1F-B4FD-450C-BF0D-2FBF15B60579}"/>
    <dgm:cxn modelId="{208B2911-CD9F-4A2E-B369-FF951E2EC751}" type="presOf" srcId="{447F1FA6-2764-443A-A4E7-56E86C97A80F}" destId="{B9B5F72C-6A8A-4102-87BB-488E4EC5ACE7}" srcOrd="0" destOrd="0" presId="urn:microsoft.com/office/officeart/2018/2/layout/IconVerticalSolidList"/>
    <dgm:cxn modelId="{1678F01A-BC60-4A2E-8736-CD384A7F89ED}" srcId="{8E9E5536-AE0F-4360-80B4-17376B7B2F12}" destId="{8E7894D4-29AC-4CBF-BE48-A53C213B8BD1}" srcOrd="2" destOrd="0" parTransId="{E0E45803-4C30-4DCD-B5B8-C69F7205DDD7}" sibTransId="{518816AC-E7A3-4A8E-9AAD-EB56910198F5}"/>
    <dgm:cxn modelId="{66D08D34-286C-4E7A-8E55-78D7CA870C7B}" srcId="{8E9E5536-AE0F-4360-80B4-17376B7B2F12}" destId="{BF9F41D5-0D0C-4D98-8CD6-9A1E4EACEEFD}" srcOrd="4" destOrd="0" parTransId="{56D39238-E889-4B17-8D5F-E20A67405A8C}" sibTransId="{B3858488-8A23-46E2-A7F9-3118567E5C5C}"/>
    <dgm:cxn modelId="{7E5C3051-AF4C-48BD-A460-7736BE9BE9CE}" type="presOf" srcId="{2F881A46-7383-47A2-B1A4-7361CA6062F4}" destId="{508758DB-9297-423C-96F7-89DC4A737C5C}" srcOrd="0" destOrd="0" presId="urn:microsoft.com/office/officeart/2018/2/layout/IconVerticalSolidList"/>
    <dgm:cxn modelId="{D3086853-11F0-4F5A-B32B-F04760054A1C}" srcId="{8E9E5536-AE0F-4360-80B4-17376B7B2F12}" destId="{DFB2AB41-68F4-48A0-A3BA-7C76326A7F32}" srcOrd="3" destOrd="0" parTransId="{060A6D6C-3B25-4A52-92F8-06009C94C275}" sibTransId="{A552D5BC-29FE-41BA-A221-4EE63A0FD273}"/>
    <dgm:cxn modelId="{10EE6765-9FA1-44BB-A0B4-CB9D5EB217DF}" type="presOf" srcId="{8E7894D4-29AC-4CBF-BE48-A53C213B8BD1}" destId="{21CB4E52-0B1D-4067-9F43-D3A968F944B6}" srcOrd="0" destOrd="0" presId="urn:microsoft.com/office/officeart/2018/2/layout/IconVerticalSolidList"/>
    <dgm:cxn modelId="{E7140E6B-579A-47AF-A233-6D377E442651}" type="presOf" srcId="{BF9F41D5-0D0C-4D98-8CD6-9A1E4EACEEFD}" destId="{B0FBAFDE-FB82-43C7-B1C9-06B72B968771}" srcOrd="0" destOrd="0" presId="urn:microsoft.com/office/officeart/2018/2/layout/IconVerticalSolidList"/>
    <dgm:cxn modelId="{98C75CB7-8BD9-4843-B881-285638952FA0}" type="presOf" srcId="{DFB2AB41-68F4-48A0-A3BA-7C76326A7F32}" destId="{0E31474D-F4B9-4AB7-8213-5A4050C9F2E7}" srcOrd="0" destOrd="0" presId="urn:microsoft.com/office/officeart/2018/2/layout/IconVerticalSolidList"/>
    <dgm:cxn modelId="{B3CC9BD5-C849-4330-B1A2-396EC3752F26}" type="presOf" srcId="{8E9E5536-AE0F-4360-80B4-17376B7B2F12}" destId="{C50C1920-9B37-4EF4-A123-0497EE67FBE7}" srcOrd="0" destOrd="0" presId="urn:microsoft.com/office/officeart/2018/2/layout/IconVerticalSolidList"/>
    <dgm:cxn modelId="{8166FEE6-2B0E-4584-A021-539E88832FD8}" srcId="{8E9E5536-AE0F-4360-80B4-17376B7B2F12}" destId="{2F881A46-7383-47A2-B1A4-7361CA6062F4}" srcOrd="1" destOrd="0" parTransId="{DC1FC71E-5E3E-48A4-81E0-4C0718FCE8D6}" sibTransId="{AECBDB11-65D4-4F24-A0E1-0D23100C6BC4}"/>
    <dgm:cxn modelId="{D4C97007-2DBB-4BF0-8241-272BAF80D4D5}" type="presParOf" srcId="{C50C1920-9B37-4EF4-A123-0497EE67FBE7}" destId="{26A1F04A-A36D-403B-A092-373950D41EFB}" srcOrd="0" destOrd="0" presId="urn:microsoft.com/office/officeart/2018/2/layout/IconVerticalSolidList"/>
    <dgm:cxn modelId="{7B5999BA-03BA-4FFA-95E5-899701BD3FD6}" type="presParOf" srcId="{26A1F04A-A36D-403B-A092-373950D41EFB}" destId="{195DDC3E-76CD-4904-8825-292296F5414C}" srcOrd="0" destOrd="0" presId="urn:microsoft.com/office/officeart/2018/2/layout/IconVerticalSolidList"/>
    <dgm:cxn modelId="{64D81DC7-5E99-4509-BEA7-39B7E12FA503}" type="presParOf" srcId="{26A1F04A-A36D-403B-A092-373950D41EFB}" destId="{F368E0C9-1467-4373-9337-E7E7129E6042}" srcOrd="1" destOrd="0" presId="urn:microsoft.com/office/officeart/2018/2/layout/IconVerticalSolidList"/>
    <dgm:cxn modelId="{B056199C-CBED-4627-948D-F40ED4533D14}" type="presParOf" srcId="{26A1F04A-A36D-403B-A092-373950D41EFB}" destId="{F84D3CB7-7EAD-4425-92DD-19714605A939}" srcOrd="2" destOrd="0" presId="urn:microsoft.com/office/officeart/2018/2/layout/IconVerticalSolidList"/>
    <dgm:cxn modelId="{5CC5626B-F94A-45B8-9B1E-52854FBE5BD5}" type="presParOf" srcId="{26A1F04A-A36D-403B-A092-373950D41EFB}" destId="{B9B5F72C-6A8A-4102-87BB-488E4EC5ACE7}" srcOrd="3" destOrd="0" presId="urn:microsoft.com/office/officeart/2018/2/layout/IconVerticalSolidList"/>
    <dgm:cxn modelId="{89EF7059-982D-402E-9DC1-786564D2D937}" type="presParOf" srcId="{C50C1920-9B37-4EF4-A123-0497EE67FBE7}" destId="{8CFF836C-A073-46FF-AECA-2189C9D5C46A}" srcOrd="1" destOrd="0" presId="urn:microsoft.com/office/officeart/2018/2/layout/IconVerticalSolidList"/>
    <dgm:cxn modelId="{56388F9C-84E1-4E18-ABD5-45F9ADB48960}" type="presParOf" srcId="{C50C1920-9B37-4EF4-A123-0497EE67FBE7}" destId="{3DECE3A7-F2D7-4E91-8621-F5C110F84592}" srcOrd="2" destOrd="0" presId="urn:microsoft.com/office/officeart/2018/2/layout/IconVerticalSolidList"/>
    <dgm:cxn modelId="{5F2FEEFA-C656-4FF5-8B09-EDF38DB0E5CC}" type="presParOf" srcId="{3DECE3A7-F2D7-4E91-8621-F5C110F84592}" destId="{1B19606E-C16A-4453-A88D-5C47FEB05B5E}" srcOrd="0" destOrd="0" presId="urn:microsoft.com/office/officeart/2018/2/layout/IconVerticalSolidList"/>
    <dgm:cxn modelId="{16B29BC7-125D-442F-BD21-5BA465843C8A}" type="presParOf" srcId="{3DECE3A7-F2D7-4E91-8621-F5C110F84592}" destId="{BE499533-6623-4CB4-B052-9D624D322AC6}" srcOrd="1" destOrd="0" presId="urn:microsoft.com/office/officeart/2018/2/layout/IconVerticalSolidList"/>
    <dgm:cxn modelId="{E6EFCE68-9D43-4573-BC26-E5E35C21968F}" type="presParOf" srcId="{3DECE3A7-F2D7-4E91-8621-F5C110F84592}" destId="{BE0663EB-498F-4362-BC4C-AF5FEB080889}" srcOrd="2" destOrd="0" presId="urn:microsoft.com/office/officeart/2018/2/layout/IconVerticalSolidList"/>
    <dgm:cxn modelId="{7F008C96-90E6-4B98-A380-CFF3DC09300E}" type="presParOf" srcId="{3DECE3A7-F2D7-4E91-8621-F5C110F84592}" destId="{508758DB-9297-423C-96F7-89DC4A737C5C}" srcOrd="3" destOrd="0" presId="urn:microsoft.com/office/officeart/2018/2/layout/IconVerticalSolidList"/>
    <dgm:cxn modelId="{D1F39B17-12D0-4537-B276-568719D7FA50}" type="presParOf" srcId="{C50C1920-9B37-4EF4-A123-0497EE67FBE7}" destId="{D1D9756C-1A80-4CD4-A981-0CE66ACD7C41}" srcOrd="3" destOrd="0" presId="urn:microsoft.com/office/officeart/2018/2/layout/IconVerticalSolidList"/>
    <dgm:cxn modelId="{ED96E400-8FE1-4961-86B2-F90200ADFE78}" type="presParOf" srcId="{C50C1920-9B37-4EF4-A123-0497EE67FBE7}" destId="{4C547859-59E8-451A-A0D0-4657F21C8E4B}" srcOrd="4" destOrd="0" presId="urn:microsoft.com/office/officeart/2018/2/layout/IconVerticalSolidList"/>
    <dgm:cxn modelId="{E9E053C3-4313-44F8-8592-BD43C356CFEB}" type="presParOf" srcId="{4C547859-59E8-451A-A0D0-4657F21C8E4B}" destId="{A1EF2DE2-0150-453D-811C-C2045F30B06D}" srcOrd="0" destOrd="0" presId="urn:microsoft.com/office/officeart/2018/2/layout/IconVerticalSolidList"/>
    <dgm:cxn modelId="{7BA40F35-607A-4F2B-8532-BB2EAA4D3758}" type="presParOf" srcId="{4C547859-59E8-451A-A0D0-4657F21C8E4B}" destId="{07778F16-68CD-44F6-9B21-FED927B1927C}" srcOrd="1" destOrd="0" presId="urn:microsoft.com/office/officeart/2018/2/layout/IconVerticalSolidList"/>
    <dgm:cxn modelId="{F416C209-4C48-4D40-B4B7-614886D8EE63}" type="presParOf" srcId="{4C547859-59E8-451A-A0D0-4657F21C8E4B}" destId="{812BB108-FCD5-47C3-B784-3D0D58DF43A8}" srcOrd="2" destOrd="0" presId="urn:microsoft.com/office/officeart/2018/2/layout/IconVerticalSolidList"/>
    <dgm:cxn modelId="{D57AEEEA-E37C-4FDF-8A4D-ECDA0EE2CE9D}" type="presParOf" srcId="{4C547859-59E8-451A-A0D0-4657F21C8E4B}" destId="{21CB4E52-0B1D-4067-9F43-D3A968F944B6}" srcOrd="3" destOrd="0" presId="urn:microsoft.com/office/officeart/2018/2/layout/IconVerticalSolidList"/>
    <dgm:cxn modelId="{44FFC914-9B38-4A2C-BCD4-F6D1AD5C816A}" type="presParOf" srcId="{C50C1920-9B37-4EF4-A123-0497EE67FBE7}" destId="{4B21C777-4F58-4106-894A-3A73381C2F40}" srcOrd="5" destOrd="0" presId="urn:microsoft.com/office/officeart/2018/2/layout/IconVerticalSolidList"/>
    <dgm:cxn modelId="{CFA6E8FC-6C97-452E-9487-4D66CA3F7BFF}" type="presParOf" srcId="{C50C1920-9B37-4EF4-A123-0497EE67FBE7}" destId="{AEE94BBD-5D86-4F08-94E3-6EB04C664701}" srcOrd="6" destOrd="0" presId="urn:microsoft.com/office/officeart/2018/2/layout/IconVerticalSolidList"/>
    <dgm:cxn modelId="{69A25600-14EB-4500-8D96-C5DDDB169F6A}" type="presParOf" srcId="{AEE94BBD-5D86-4F08-94E3-6EB04C664701}" destId="{5DF85F1D-7697-463D-A3A5-5D1C41F7B1C5}" srcOrd="0" destOrd="0" presId="urn:microsoft.com/office/officeart/2018/2/layout/IconVerticalSolidList"/>
    <dgm:cxn modelId="{06D969C6-19C5-4384-ABF6-841E14638A25}" type="presParOf" srcId="{AEE94BBD-5D86-4F08-94E3-6EB04C664701}" destId="{D7129EFE-9695-4A0F-A688-7529DDEC9802}" srcOrd="1" destOrd="0" presId="urn:microsoft.com/office/officeart/2018/2/layout/IconVerticalSolidList"/>
    <dgm:cxn modelId="{6778E56C-2C11-43CD-B09A-47F680028121}" type="presParOf" srcId="{AEE94BBD-5D86-4F08-94E3-6EB04C664701}" destId="{2E5D9E26-354E-4F15-B8C1-53E164FFFB60}" srcOrd="2" destOrd="0" presId="urn:microsoft.com/office/officeart/2018/2/layout/IconVerticalSolidList"/>
    <dgm:cxn modelId="{3ED0243E-14DE-4533-9B20-7F3C29049353}" type="presParOf" srcId="{AEE94BBD-5D86-4F08-94E3-6EB04C664701}" destId="{0E31474D-F4B9-4AB7-8213-5A4050C9F2E7}" srcOrd="3" destOrd="0" presId="urn:microsoft.com/office/officeart/2018/2/layout/IconVerticalSolidList"/>
    <dgm:cxn modelId="{6373A1F2-9166-44C7-8BB5-1658C424BC7E}" type="presParOf" srcId="{C50C1920-9B37-4EF4-A123-0497EE67FBE7}" destId="{6CB69B8E-CA3E-486A-BC43-B59771446270}" srcOrd="7" destOrd="0" presId="urn:microsoft.com/office/officeart/2018/2/layout/IconVerticalSolidList"/>
    <dgm:cxn modelId="{14EB0CCC-FE8E-482D-BC34-D30C180AB73C}" type="presParOf" srcId="{C50C1920-9B37-4EF4-A123-0497EE67FBE7}" destId="{EE2596F4-E07E-4194-84CD-1A9E69BE4328}" srcOrd="8" destOrd="0" presId="urn:microsoft.com/office/officeart/2018/2/layout/IconVerticalSolidList"/>
    <dgm:cxn modelId="{962F71A1-BCFD-480B-9159-D1F5BD2A2EF4}" type="presParOf" srcId="{EE2596F4-E07E-4194-84CD-1A9E69BE4328}" destId="{97C92D3A-F39E-4B80-A51D-CFD9DC09E225}" srcOrd="0" destOrd="0" presId="urn:microsoft.com/office/officeart/2018/2/layout/IconVerticalSolidList"/>
    <dgm:cxn modelId="{2BB938CD-FD61-46DC-82CF-741A005DEE1E}" type="presParOf" srcId="{EE2596F4-E07E-4194-84CD-1A9E69BE4328}" destId="{0D68C907-E6DD-40AA-9E74-F10534479B49}" srcOrd="1" destOrd="0" presId="urn:microsoft.com/office/officeart/2018/2/layout/IconVerticalSolidList"/>
    <dgm:cxn modelId="{F139C067-6F33-4949-A6E5-76C8262F68E9}" type="presParOf" srcId="{EE2596F4-E07E-4194-84CD-1A9E69BE4328}" destId="{F313FF1E-7AE2-4404-B386-271E169D9920}" srcOrd="2" destOrd="0" presId="urn:microsoft.com/office/officeart/2018/2/layout/IconVerticalSolidList"/>
    <dgm:cxn modelId="{B0A67F85-9B84-4FEA-9906-A58C6D8EE72D}" type="presParOf" srcId="{EE2596F4-E07E-4194-84CD-1A9E69BE4328}" destId="{B0FBAFDE-FB82-43C7-B1C9-06B72B9687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F8A7F-904D-44D7-B2FD-825DBA7C1A5F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6E503-E921-44F2-91C2-470823092F72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7758C-C6DB-468F-AD68-3ED4B96A8694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Generate problem sets</a:t>
          </a:r>
        </a:p>
      </dsp:txBody>
      <dsp:txXfrm>
        <a:off x="1070958" y="4353"/>
        <a:ext cx="5198079" cy="927236"/>
      </dsp:txXfrm>
    </dsp:sp>
    <dsp:sp modelId="{67FAB0CC-1F6F-4EAE-8165-CA66FEE790B6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09BF6-27B3-4FA7-9D48-87746D13BD78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ABF90-1819-4CCE-9173-7ED5BBB5F559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Give feedback on assessments</a:t>
          </a:r>
        </a:p>
      </dsp:txBody>
      <dsp:txXfrm>
        <a:off x="1070958" y="1163398"/>
        <a:ext cx="5198079" cy="927236"/>
      </dsp:txXfrm>
    </dsp:sp>
    <dsp:sp modelId="{EC54FC51-5950-4F2D-B15B-C5B4DD028759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41238-A5F9-42A7-A526-744C4F66249B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035F9-F169-4859-930A-329647D019C1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 grading of assessments</a:t>
          </a:r>
        </a:p>
      </dsp:txBody>
      <dsp:txXfrm>
        <a:off x="1070958" y="2322444"/>
        <a:ext cx="5198079" cy="927236"/>
      </dsp:txXfrm>
    </dsp:sp>
    <dsp:sp modelId="{5EB0AEF4-2786-44E4-A0DD-45205B37351B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A185E-465D-4F27-81B5-121BEF089BC8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1810D-2745-4FD9-8ED2-753E6FD31708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Set more challenging assignments</a:t>
          </a:r>
        </a:p>
      </dsp:txBody>
      <dsp:txXfrm>
        <a:off x="1070958" y="3481489"/>
        <a:ext cx="5198079" cy="927236"/>
      </dsp:txXfrm>
    </dsp:sp>
    <dsp:sp modelId="{84812B4B-AD7C-46C3-916C-EC0BB386F4C2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7DE6D-B73C-47EF-92C6-F1B1CCEA441D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A5880-E819-4A3D-A5EC-9875011CC527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Teach students to code with AI</a:t>
          </a:r>
        </a:p>
      </dsp:txBody>
      <dsp:txXfrm>
        <a:off x="1070958" y="4640535"/>
        <a:ext cx="5198079" cy="92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DDC3E-76CD-4904-8825-292296F5414C}">
      <dsp:nvSpPr>
        <dsp:cNvPr id="0" name=""/>
        <dsp:cNvSpPr/>
      </dsp:nvSpPr>
      <dsp:spPr>
        <a:xfrm>
          <a:off x="0" y="4300"/>
          <a:ext cx="626364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8E0C9-1467-4373-9337-E7E7129E6042}">
      <dsp:nvSpPr>
        <dsp:cNvPr id="0" name=""/>
        <dsp:cNvSpPr/>
      </dsp:nvSpPr>
      <dsp:spPr>
        <a:xfrm>
          <a:off x="277094" y="210403"/>
          <a:ext cx="503807" cy="503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5F72C-6A8A-4102-87BB-488E4EC5ACE7}">
      <dsp:nvSpPr>
        <dsp:cNvPr id="0" name=""/>
        <dsp:cNvSpPr/>
      </dsp:nvSpPr>
      <dsp:spPr>
        <a:xfrm>
          <a:off x="1057996" y="4300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Informational resource</a:t>
          </a:r>
        </a:p>
      </dsp:txBody>
      <dsp:txXfrm>
        <a:off x="1057996" y="4300"/>
        <a:ext cx="5205643" cy="916014"/>
      </dsp:txXfrm>
    </dsp:sp>
    <dsp:sp modelId="{1B19606E-C16A-4453-A88D-5C47FEB05B5E}">
      <dsp:nvSpPr>
        <dsp:cNvPr id="0" name=""/>
        <dsp:cNvSpPr/>
      </dsp:nvSpPr>
      <dsp:spPr>
        <a:xfrm>
          <a:off x="0" y="1149318"/>
          <a:ext cx="626364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99533-6623-4CB4-B052-9D624D322AC6}">
      <dsp:nvSpPr>
        <dsp:cNvPr id="0" name=""/>
        <dsp:cNvSpPr/>
      </dsp:nvSpPr>
      <dsp:spPr>
        <a:xfrm>
          <a:off x="277094" y="1355421"/>
          <a:ext cx="503807" cy="503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758DB-9297-423C-96F7-89DC4A737C5C}">
      <dsp:nvSpPr>
        <dsp:cNvPr id="0" name=""/>
        <dsp:cNvSpPr/>
      </dsp:nvSpPr>
      <dsp:spPr>
        <a:xfrm>
          <a:off x="1057996" y="1149318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Simplification of complex terminology</a:t>
          </a:r>
        </a:p>
      </dsp:txBody>
      <dsp:txXfrm>
        <a:off x="1057996" y="1149318"/>
        <a:ext cx="5205643" cy="916014"/>
      </dsp:txXfrm>
    </dsp:sp>
    <dsp:sp modelId="{A1EF2DE2-0150-453D-811C-C2045F30B06D}">
      <dsp:nvSpPr>
        <dsp:cNvPr id="0" name=""/>
        <dsp:cNvSpPr/>
      </dsp:nvSpPr>
      <dsp:spPr>
        <a:xfrm>
          <a:off x="0" y="2294336"/>
          <a:ext cx="626364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78F16-68CD-44F6-9B21-FED927B1927C}">
      <dsp:nvSpPr>
        <dsp:cNvPr id="0" name=""/>
        <dsp:cNvSpPr/>
      </dsp:nvSpPr>
      <dsp:spPr>
        <a:xfrm>
          <a:off x="277094" y="2500440"/>
          <a:ext cx="503807" cy="503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B4E52-0B1D-4067-9F43-D3A968F944B6}">
      <dsp:nvSpPr>
        <dsp:cNvPr id="0" name=""/>
        <dsp:cNvSpPr/>
      </dsp:nvSpPr>
      <dsp:spPr>
        <a:xfrm>
          <a:off x="1057996" y="2294336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Explanation of code / complex concepts</a:t>
          </a:r>
        </a:p>
      </dsp:txBody>
      <dsp:txXfrm>
        <a:off x="1057996" y="2294336"/>
        <a:ext cx="5205643" cy="916014"/>
      </dsp:txXfrm>
    </dsp:sp>
    <dsp:sp modelId="{5DF85F1D-7697-463D-A3A5-5D1C41F7B1C5}">
      <dsp:nvSpPr>
        <dsp:cNvPr id="0" name=""/>
        <dsp:cNvSpPr/>
      </dsp:nvSpPr>
      <dsp:spPr>
        <a:xfrm>
          <a:off x="0" y="3439354"/>
          <a:ext cx="626364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29EFE-9695-4A0F-A688-7529DDEC9802}">
      <dsp:nvSpPr>
        <dsp:cNvPr id="0" name=""/>
        <dsp:cNvSpPr/>
      </dsp:nvSpPr>
      <dsp:spPr>
        <a:xfrm>
          <a:off x="277094" y="3645458"/>
          <a:ext cx="503807" cy="503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1474D-F4B9-4AB7-8213-5A4050C9F2E7}">
      <dsp:nvSpPr>
        <dsp:cNvPr id="0" name=""/>
        <dsp:cNvSpPr/>
      </dsp:nvSpPr>
      <dsp:spPr>
        <a:xfrm>
          <a:off x="1057996" y="3439354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Generation of ideas</a:t>
          </a:r>
        </a:p>
      </dsp:txBody>
      <dsp:txXfrm>
        <a:off x="1057996" y="3439354"/>
        <a:ext cx="5205643" cy="916014"/>
      </dsp:txXfrm>
    </dsp:sp>
    <dsp:sp modelId="{97C92D3A-F39E-4B80-A51D-CFD9DC09E225}">
      <dsp:nvSpPr>
        <dsp:cNvPr id="0" name=""/>
        <dsp:cNvSpPr/>
      </dsp:nvSpPr>
      <dsp:spPr>
        <a:xfrm>
          <a:off x="0" y="4584372"/>
          <a:ext cx="626364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68C907-E6DD-40AA-9E74-F10534479B49}">
      <dsp:nvSpPr>
        <dsp:cNvPr id="0" name=""/>
        <dsp:cNvSpPr/>
      </dsp:nvSpPr>
      <dsp:spPr>
        <a:xfrm>
          <a:off x="277094" y="4790476"/>
          <a:ext cx="503807" cy="503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BAFDE-FB82-43C7-B1C9-06B72B968771}">
      <dsp:nvSpPr>
        <dsp:cNvPr id="0" name=""/>
        <dsp:cNvSpPr/>
      </dsp:nvSpPr>
      <dsp:spPr>
        <a:xfrm>
          <a:off x="1057996" y="4584372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Assisted coding</a:t>
          </a:r>
        </a:p>
      </dsp:txBody>
      <dsp:txXfrm>
        <a:off x="1057996" y="4584372"/>
        <a:ext cx="5205643" cy="916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4A22C-CC2B-D742-924E-DAEF3C0F7CE4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ACE8D-F647-2945-A824-01D8E501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4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D1B6-05DD-788C-2EE0-24BFD0E39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73AB7-406F-72E7-3E4D-20D354CC1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23D6A-C797-0AF0-1B38-1D1A0706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FEA2C-14BD-AE89-5058-8730893B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65531-FBF9-FF05-9104-83FB79F3A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6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A665-B8E0-A55A-D2AE-2B339300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AD796-F295-FCA6-C25F-90A505ECB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7DF2-A824-8686-D974-CC8C1610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5F086-F335-4034-ED95-88009BD9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A93AD-797F-EFF9-7DAD-F7D8AA15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8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28AC6B-D863-3713-5831-47A74D40B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BF92E-CD3A-CE0A-00E5-8D502FC0C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D0A0A-5004-4E54-E802-ED6DD088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845E5-810A-69BF-F278-ED1CF1DC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4B7F1-91E7-8DAD-EFBA-CC84FE4F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4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E908-9C4D-BBFB-119C-54F50052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E4BFA-2C61-04F9-034A-0E6CF9F3B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E0416-2047-D144-21AC-2C17EE70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1E1C7-6426-95CF-E8EF-D5E1C913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AA16-9CF1-E3BE-A608-015E2098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65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CC3A-990B-1011-DD91-54643A1A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A21F6-153B-B1E3-27F4-F249316C9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83A3D-92AD-6B9B-867D-62226BC2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DA92-E9C3-41F8-260D-EAE9AEAB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4F0AE-5769-8D6B-8859-B1943052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6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CD9F-946C-61AE-EA65-290990E3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BC6E8-8CE1-B21B-14F6-04EB2691B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DCBC5-5C69-293D-D631-3685D0494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B6C90-3554-F49A-1A74-090FE8B2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F8A37-C8EA-C04B-C4D0-0938B6DE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FDF4F-B309-9182-B568-3F66C66C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152A-40A1-0116-9536-8370510B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8C92E-5B21-01C0-AE2B-62D24C255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7AAAC-7A14-DF14-F145-007FAA2CA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ADD14-5E08-DB22-643A-4A39EACD9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CE326-9956-5978-63D2-BC13487F3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59D92-3FA3-12AC-DC7E-9A8CA818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E325E-DC19-A7CB-D67D-284C1ED5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03E16-CD22-E009-156B-E6B2C6A2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7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A95A-877E-340C-6363-930F50C8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3117D-6041-98A7-B27F-8F24B8A4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EA44C-3FDF-B68A-CABB-209CCC0F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6E58C-21E7-3359-DD56-345276EC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91C17-DE25-D0F7-3F04-28EFCF9A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2D4D7-F789-81CF-47EF-3B294C20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3E3A9-056A-C3C3-27CA-EFD90BCE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7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FFE3-36B8-9866-DBAC-8F97B753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7406-7024-AC2A-E05F-121DD2E93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6661B-063E-B311-8B0D-8B07A8E37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AC4A6-87A8-15DA-8F86-EA2A1196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96D05-C8FB-F795-C54E-116E8A1B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E807D-B9AC-2700-7622-F1ABA9252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9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AD4A-F490-431B-537B-3E9B65AB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713FCE-107E-F268-C7FB-FBBC5BE1B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C3365-8FEE-1FDB-65CD-ED51D73AF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00493-AD07-E4A8-0F6F-FB764F02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EA522-5797-8BBA-0E65-BEAC2BE3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E59DC-5BF5-DE3A-916E-98580FAC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4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7C96A-8719-AF45-00D5-915AD59A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00CB9-75A7-4E50-5D71-0E32DB0BE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F355B-1026-0DBA-6DB2-E4E8910A7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2409-0EF3-2B47-9643-39B3D9F797A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10596-F700-F6CF-1E3E-850AC9887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5D50-90BB-C798-A406-08528B49D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380B-1B2C-744E-A0E8-2DD6A887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8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orkspace.google.com/labs-sign-up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orkspace.google.com/labs-sign-up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orkspace.google.com/labs-sign-up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orkspace.google.com/labs-sign-up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orkspace.google.com/labs-sign-up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orkspace.google.com/labs-sign-up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orkspace.google.com/labs-sign-up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45FE2-B25A-2660-A9C1-F885A3AA5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</a:rPr>
              <a:t>Who are we?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3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E1EF5-0870-265B-C8E2-3A1700776D1C}"/>
              </a:ext>
            </a:extLst>
          </p:cNvPr>
          <p:cNvSpPr/>
          <p:nvPr/>
        </p:nvSpPr>
        <p:spPr>
          <a:xfrm>
            <a:off x="2469823" y="2432115"/>
            <a:ext cx="7569723" cy="143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/>
              <a:t>GPT-3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F3BDF7-AD8F-C467-29DF-9B9FA4FC7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11790"/>
              </p:ext>
            </p:extLst>
          </p:nvPr>
        </p:nvGraphicFramePr>
        <p:xfrm>
          <a:off x="2469824" y="4339559"/>
          <a:ext cx="94621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6215">
                  <a:extLst>
                    <a:ext uri="{9D8B030D-6E8A-4147-A177-3AD203B41FA5}">
                      <a16:colId xmlns:a16="http://schemas.microsoft.com/office/drawing/2014/main" val="3398519096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86422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9EF7CC2-D2DB-8ABE-15F9-50776534C9B2}"/>
              </a:ext>
            </a:extLst>
          </p:cNvPr>
          <p:cNvSpPr/>
          <p:nvPr/>
        </p:nvSpPr>
        <p:spPr>
          <a:xfrm rot="16200000">
            <a:off x="2729068" y="4000064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82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E1EF5-0870-265B-C8E2-3A1700776D1C}"/>
              </a:ext>
            </a:extLst>
          </p:cNvPr>
          <p:cNvSpPr/>
          <p:nvPr/>
        </p:nvSpPr>
        <p:spPr>
          <a:xfrm>
            <a:off x="2469823" y="2432115"/>
            <a:ext cx="7569723" cy="143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/>
              <a:t>GPT-3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F3BDF7-AD8F-C467-29DF-9B9FA4FC7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96583"/>
              </p:ext>
            </p:extLst>
          </p:nvPr>
        </p:nvGraphicFramePr>
        <p:xfrm>
          <a:off x="2469824" y="4339559"/>
          <a:ext cx="18924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6215">
                  <a:extLst>
                    <a:ext uri="{9D8B030D-6E8A-4147-A177-3AD203B41FA5}">
                      <a16:colId xmlns:a16="http://schemas.microsoft.com/office/drawing/2014/main" val="339851909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006917250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864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AB3724-0362-1E71-242E-7A3951D6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952023"/>
              </p:ext>
            </p:extLst>
          </p:nvPr>
        </p:nvGraphicFramePr>
        <p:xfrm>
          <a:off x="2217158" y="672759"/>
          <a:ext cx="115449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2357093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2129235246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endParaRPr lang="en-GB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362780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9EF7CC2-D2DB-8ABE-15F9-50776534C9B2}"/>
              </a:ext>
            </a:extLst>
          </p:cNvPr>
          <p:cNvSpPr/>
          <p:nvPr/>
        </p:nvSpPr>
        <p:spPr>
          <a:xfrm rot="16200000">
            <a:off x="2729068" y="4000064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ED2520-1270-2066-43B0-83D6C24780E8}"/>
              </a:ext>
            </a:extLst>
          </p:cNvPr>
          <p:cNvSpPr/>
          <p:nvPr/>
        </p:nvSpPr>
        <p:spPr>
          <a:xfrm rot="16200000">
            <a:off x="2357720" y="1721269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91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E1EF5-0870-265B-C8E2-3A1700776D1C}"/>
              </a:ext>
            </a:extLst>
          </p:cNvPr>
          <p:cNvSpPr/>
          <p:nvPr/>
        </p:nvSpPr>
        <p:spPr>
          <a:xfrm>
            <a:off x="2469823" y="2432115"/>
            <a:ext cx="7569723" cy="143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/>
              <a:t>GPT-3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F3BDF7-AD8F-C467-29DF-9B9FA4FC7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760335"/>
              </p:ext>
            </p:extLst>
          </p:nvPr>
        </p:nvGraphicFramePr>
        <p:xfrm>
          <a:off x="2469824" y="4339559"/>
          <a:ext cx="18924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6215">
                  <a:extLst>
                    <a:ext uri="{9D8B030D-6E8A-4147-A177-3AD203B41FA5}">
                      <a16:colId xmlns:a16="http://schemas.microsoft.com/office/drawing/2014/main" val="339851909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006917250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864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AB3724-0362-1E71-242E-7A3951D6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13540"/>
              </p:ext>
            </p:extLst>
          </p:nvPr>
        </p:nvGraphicFramePr>
        <p:xfrm>
          <a:off x="2217158" y="672759"/>
          <a:ext cx="115449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2357093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2129235246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endParaRPr lang="en-GB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362780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9EF7CC2-D2DB-8ABE-15F9-50776534C9B2}"/>
              </a:ext>
            </a:extLst>
          </p:cNvPr>
          <p:cNvSpPr/>
          <p:nvPr/>
        </p:nvSpPr>
        <p:spPr>
          <a:xfrm rot="16200000">
            <a:off x="2729068" y="4000064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FAEE754-B57F-F668-ADA1-83D8D1E03E4F}"/>
              </a:ext>
            </a:extLst>
          </p:cNvPr>
          <p:cNvSpPr/>
          <p:nvPr/>
        </p:nvSpPr>
        <p:spPr>
          <a:xfrm rot="16200000">
            <a:off x="3682670" y="4007199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ED2520-1270-2066-43B0-83D6C24780E8}"/>
              </a:ext>
            </a:extLst>
          </p:cNvPr>
          <p:cNvSpPr/>
          <p:nvPr/>
        </p:nvSpPr>
        <p:spPr>
          <a:xfrm rot="16200000">
            <a:off x="2357720" y="1721269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36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E1EF5-0870-265B-C8E2-3A1700776D1C}"/>
              </a:ext>
            </a:extLst>
          </p:cNvPr>
          <p:cNvSpPr/>
          <p:nvPr/>
        </p:nvSpPr>
        <p:spPr>
          <a:xfrm>
            <a:off x="2469823" y="2432115"/>
            <a:ext cx="7569723" cy="143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/>
              <a:t>GPT-3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F3BDF7-AD8F-C467-29DF-9B9FA4FC7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217283"/>
              </p:ext>
            </p:extLst>
          </p:nvPr>
        </p:nvGraphicFramePr>
        <p:xfrm>
          <a:off x="2469824" y="4339559"/>
          <a:ext cx="18924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6215">
                  <a:extLst>
                    <a:ext uri="{9D8B030D-6E8A-4147-A177-3AD203B41FA5}">
                      <a16:colId xmlns:a16="http://schemas.microsoft.com/office/drawing/2014/main" val="339851909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006917250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864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AB3724-0362-1E71-242E-7A3951D6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7597"/>
              </p:ext>
            </p:extLst>
          </p:nvPr>
        </p:nvGraphicFramePr>
        <p:xfrm>
          <a:off x="2217158" y="672759"/>
          <a:ext cx="210071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2357093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212923524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030271217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endParaRPr lang="en-GB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362780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9EF7CC2-D2DB-8ABE-15F9-50776534C9B2}"/>
              </a:ext>
            </a:extLst>
          </p:cNvPr>
          <p:cNvSpPr/>
          <p:nvPr/>
        </p:nvSpPr>
        <p:spPr>
          <a:xfrm rot="16200000">
            <a:off x="2729068" y="4000064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FAEE754-B57F-F668-ADA1-83D8D1E03E4F}"/>
              </a:ext>
            </a:extLst>
          </p:cNvPr>
          <p:cNvSpPr/>
          <p:nvPr/>
        </p:nvSpPr>
        <p:spPr>
          <a:xfrm rot="16200000">
            <a:off x="3682670" y="4007199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ED2520-1270-2066-43B0-83D6C24780E8}"/>
              </a:ext>
            </a:extLst>
          </p:cNvPr>
          <p:cNvSpPr/>
          <p:nvPr/>
        </p:nvSpPr>
        <p:spPr>
          <a:xfrm rot="16200000">
            <a:off x="2357720" y="1721269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C25CA2E-899C-052E-646C-41E1B29ED46B}"/>
              </a:ext>
            </a:extLst>
          </p:cNvPr>
          <p:cNvSpPr/>
          <p:nvPr/>
        </p:nvSpPr>
        <p:spPr>
          <a:xfrm rot="16200000">
            <a:off x="3311322" y="1728404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79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E1EF5-0870-265B-C8E2-3A1700776D1C}"/>
              </a:ext>
            </a:extLst>
          </p:cNvPr>
          <p:cNvSpPr/>
          <p:nvPr/>
        </p:nvSpPr>
        <p:spPr>
          <a:xfrm>
            <a:off x="2469823" y="2432115"/>
            <a:ext cx="7569723" cy="143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/>
              <a:t>GPT-3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F3BDF7-AD8F-C467-29DF-9B9FA4FC7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07245"/>
              </p:ext>
            </p:extLst>
          </p:nvPr>
        </p:nvGraphicFramePr>
        <p:xfrm>
          <a:off x="2469824" y="4339559"/>
          <a:ext cx="283864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6215">
                  <a:extLst>
                    <a:ext uri="{9D8B030D-6E8A-4147-A177-3AD203B41FA5}">
                      <a16:colId xmlns:a16="http://schemas.microsoft.com/office/drawing/2014/main" val="339851909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0069172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088711549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864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AB3724-0362-1E71-242E-7A3951D6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097245"/>
              </p:ext>
            </p:extLst>
          </p:nvPr>
        </p:nvGraphicFramePr>
        <p:xfrm>
          <a:off x="2217158" y="672759"/>
          <a:ext cx="304692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2357093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212923524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030271217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868476289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endParaRPr lang="en-GB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362780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9EF7CC2-D2DB-8ABE-15F9-50776534C9B2}"/>
              </a:ext>
            </a:extLst>
          </p:cNvPr>
          <p:cNvSpPr/>
          <p:nvPr/>
        </p:nvSpPr>
        <p:spPr>
          <a:xfrm rot="16200000">
            <a:off x="2729068" y="4000064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FAEE754-B57F-F668-ADA1-83D8D1E03E4F}"/>
              </a:ext>
            </a:extLst>
          </p:cNvPr>
          <p:cNvSpPr/>
          <p:nvPr/>
        </p:nvSpPr>
        <p:spPr>
          <a:xfrm rot="16200000">
            <a:off x="3682670" y="4007199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DFE617-57AE-9E80-E77E-2677E3FB030A}"/>
              </a:ext>
            </a:extLst>
          </p:cNvPr>
          <p:cNvSpPr/>
          <p:nvPr/>
        </p:nvSpPr>
        <p:spPr>
          <a:xfrm rot="16200000">
            <a:off x="4636271" y="4007198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ED2520-1270-2066-43B0-83D6C24780E8}"/>
              </a:ext>
            </a:extLst>
          </p:cNvPr>
          <p:cNvSpPr/>
          <p:nvPr/>
        </p:nvSpPr>
        <p:spPr>
          <a:xfrm rot="16200000">
            <a:off x="2357720" y="1721269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C25CA2E-899C-052E-646C-41E1B29ED46B}"/>
              </a:ext>
            </a:extLst>
          </p:cNvPr>
          <p:cNvSpPr/>
          <p:nvPr/>
        </p:nvSpPr>
        <p:spPr>
          <a:xfrm rot="16200000">
            <a:off x="3311322" y="1728404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1B39BF-167D-90A6-8DF0-7D71DEE0FF94}"/>
              </a:ext>
            </a:extLst>
          </p:cNvPr>
          <p:cNvSpPr/>
          <p:nvPr/>
        </p:nvSpPr>
        <p:spPr>
          <a:xfrm rot="16200000">
            <a:off x="4264923" y="1728403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03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E1EF5-0870-265B-C8E2-3A1700776D1C}"/>
              </a:ext>
            </a:extLst>
          </p:cNvPr>
          <p:cNvSpPr/>
          <p:nvPr/>
        </p:nvSpPr>
        <p:spPr>
          <a:xfrm>
            <a:off x="2469823" y="2432115"/>
            <a:ext cx="7569723" cy="143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/>
              <a:t>GPT-3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F3BDF7-AD8F-C467-29DF-9B9FA4FC7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851489"/>
              </p:ext>
            </p:extLst>
          </p:nvPr>
        </p:nvGraphicFramePr>
        <p:xfrm>
          <a:off x="2469824" y="4339559"/>
          <a:ext cx="378486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6215">
                  <a:extLst>
                    <a:ext uri="{9D8B030D-6E8A-4147-A177-3AD203B41FA5}">
                      <a16:colId xmlns:a16="http://schemas.microsoft.com/office/drawing/2014/main" val="339851909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0069172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088711549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277228373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864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AB3724-0362-1E71-242E-7A3951D6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742216"/>
              </p:ext>
            </p:extLst>
          </p:nvPr>
        </p:nvGraphicFramePr>
        <p:xfrm>
          <a:off x="2217158" y="672759"/>
          <a:ext cx="399314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2357093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212923524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030271217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868476289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648336515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endParaRPr lang="en-GB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362780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9EF7CC2-D2DB-8ABE-15F9-50776534C9B2}"/>
              </a:ext>
            </a:extLst>
          </p:cNvPr>
          <p:cNvSpPr/>
          <p:nvPr/>
        </p:nvSpPr>
        <p:spPr>
          <a:xfrm rot="16200000">
            <a:off x="2729068" y="4000064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FAEE754-B57F-F668-ADA1-83D8D1E03E4F}"/>
              </a:ext>
            </a:extLst>
          </p:cNvPr>
          <p:cNvSpPr/>
          <p:nvPr/>
        </p:nvSpPr>
        <p:spPr>
          <a:xfrm rot="16200000">
            <a:off x="3682670" y="4007199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DFE617-57AE-9E80-E77E-2677E3FB030A}"/>
              </a:ext>
            </a:extLst>
          </p:cNvPr>
          <p:cNvSpPr/>
          <p:nvPr/>
        </p:nvSpPr>
        <p:spPr>
          <a:xfrm rot="16200000">
            <a:off x="4636271" y="4007198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CC175B-31F9-A181-AFC9-BAA873025CC9}"/>
              </a:ext>
            </a:extLst>
          </p:cNvPr>
          <p:cNvSpPr/>
          <p:nvPr/>
        </p:nvSpPr>
        <p:spPr>
          <a:xfrm rot="16200000">
            <a:off x="5552243" y="4009391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ED2520-1270-2066-43B0-83D6C24780E8}"/>
              </a:ext>
            </a:extLst>
          </p:cNvPr>
          <p:cNvSpPr/>
          <p:nvPr/>
        </p:nvSpPr>
        <p:spPr>
          <a:xfrm rot="16200000">
            <a:off x="2357720" y="1721269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C25CA2E-899C-052E-646C-41E1B29ED46B}"/>
              </a:ext>
            </a:extLst>
          </p:cNvPr>
          <p:cNvSpPr/>
          <p:nvPr/>
        </p:nvSpPr>
        <p:spPr>
          <a:xfrm rot="16200000">
            <a:off x="3311322" y="1728404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1B39BF-167D-90A6-8DF0-7D71DEE0FF94}"/>
              </a:ext>
            </a:extLst>
          </p:cNvPr>
          <p:cNvSpPr/>
          <p:nvPr/>
        </p:nvSpPr>
        <p:spPr>
          <a:xfrm rot="16200000">
            <a:off x="4264923" y="1728403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75E50FE-B66C-870D-FC80-F229B2272F87}"/>
              </a:ext>
            </a:extLst>
          </p:cNvPr>
          <p:cNvSpPr/>
          <p:nvPr/>
        </p:nvSpPr>
        <p:spPr>
          <a:xfrm rot="16200000">
            <a:off x="5180895" y="1730596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564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E1EF5-0870-265B-C8E2-3A1700776D1C}"/>
              </a:ext>
            </a:extLst>
          </p:cNvPr>
          <p:cNvSpPr/>
          <p:nvPr/>
        </p:nvSpPr>
        <p:spPr>
          <a:xfrm>
            <a:off x="2469823" y="2432115"/>
            <a:ext cx="7569723" cy="143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/>
              <a:t>GPT-3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F3BDF7-AD8F-C467-29DF-9B9FA4FC7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8808"/>
              </p:ext>
            </p:extLst>
          </p:nvPr>
        </p:nvGraphicFramePr>
        <p:xfrm>
          <a:off x="2469824" y="4339559"/>
          <a:ext cx="473107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6215">
                  <a:extLst>
                    <a:ext uri="{9D8B030D-6E8A-4147-A177-3AD203B41FA5}">
                      <a16:colId xmlns:a16="http://schemas.microsoft.com/office/drawing/2014/main" val="339851909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0069172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088711549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277228373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4042454991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864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AB3724-0362-1E71-242E-7A3951D6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551666"/>
              </p:ext>
            </p:extLst>
          </p:nvPr>
        </p:nvGraphicFramePr>
        <p:xfrm>
          <a:off x="2217158" y="672759"/>
          <a:ext cx="493935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2357093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212923524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030271217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868476289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648336515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276658148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endParaRPr lang="en-GB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mat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362780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9EF7CC2-D2DB-8ABE-15F9-50776534C9B2}"/>
              </a:ext>
            </a:extLst>
          </p:cNvPr>
          <p:cNvSpPr/>
          <p:nvPr/>
        </p:nvSpPr>
        <p:spPr>
          <a:xfrm rot="16200000">
            <a:off x="2729068" y="4000064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FAEE754-B57F-F668-ADA1-83D8D1E03E4F}"/>
              </a:ext>
            </a:extLst>
          </p:cNvPr>
          <p:cNvSpPr/>
          <p:nvPr/>
        </p:nvSpPr>
        <p:spPr>
          <a:xfrm rot="16200000">
            <a:off x="3682670" y="4007199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DFE617-57AE-9E80-E77E-2677E3FB030A}"/>
              </a:ext>
            </a:extLst>
          </p:cNvPr>
          <p:cNvSpPr/>
          <p:nvPr/>
        </p:nvSpPr>
        <p:spPr>
          <a:xfrm rot="16200000">
            <a:off x="4636271" y="4007198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CC175B-31F9-A181-AFC9-BAA873025CC9}"/>
              </a:ext>
            </a:extLst>
          </p:cNvPr>
          <p:cNvSpPr/>
          <p:nvPr/>
        </p:nvSpPr>
        <p:spPr>
          <a:xfrm rot="16200000">
            <a:off x="5552243" y="4009391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E3D89A6-C491-95BB-112F-409ABFC6238F}"/>
              </a:ext>
            </a:extLst>
          </p:cNvPr>
          <p:cNvSpPr/>
          <p:nvPr/>
        </p:nvSpPr>
        <p:spPr>
          <a:xfrm rot="16200000">
            <a:off x="6454849" y="4000063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ED2520-1270-2066-43B0-83D6C24780E8}"/>
              </a:ext>
            </a:extLst>
          </p:cNvPr>
          <p:cNvSpPr/>
          <p:nvPr/>
        </p:nvSpPr>
        <p:spPr>
          <a:xfrm rot="16200000">
            <a:off x="2357720" y="1721269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C25CA2E-899C-052E-646C-41E1B29ED46B}"/>
              </a:ext>
            </a:extLst>
          </p:cNvPr>
          <p:cNvSpPr/>
          <p:nvPr/>
        </p:nvSpPr>
        <p:spPr>
          <a:xfrm rot="16200000">
            <a:off x="3311322" y="1728404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1B39BF-167D-90A6-8DF0-7D71DEE0FF94}"/>
              </a:ext>
            </a:extLst>
          </p:cNvPr>
          <p:cNvSpPr/>
          <p:nvPr/>
        </p:nvSpPr>
        <p:spPr>
          <a:xfrm rot="16200000">
            <a:off x="4264923" y="1728403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75E50FE-B66C-870D-FC80-F229B2272F87}"/>
              </a:ext>
            </a:extLst>
          </p:cNvPr>
          <p:cNvSpPr/>
          <p:nvPr/>
        </p:nvSpPr>
        <p:spPr>
          <a:xfrm rot="16200000">
            <a:off x="5180895" y="1730596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B8FE4F-6C53-FF3E-2012-1D586F672B51}"/>
              </a:ext>
            </a:extLst>
          </p:cNvPr>
          <p:cNvSpPr/>
          <p:nvPr/>
        </p:nvSpPr>
        <p:spPr>
          <a:xfrm rot="16200000">
            <a:off x="6083501" y="1721268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467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E1EF5-0870-265B-C8E2-3A1700776D1C}"/>
              </a:ext>
            </a:extLst>
          </p:cNvPr>
          <p:cNvSpPr/>
          <p:nvPr/>
        </p:nvSpPr>
        <p:spPr>
          <a:xfrm>
            <a:off x="2469823" y="2432115"/>
            <a:ext cx="7569723" cy="143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/>
              <a:t>GPT-3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F3BDF7-AD8F-C467-29DF-9B9FA4FC7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03612"/>
              </p:ext>
            </p:extLst>
          </p:nvPr>
        </p:nvGraphicFramePr>
        <p:xfrm>
          <a:off x="2469824" y="4339559"/>
          <a:ext cx="567729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6215">
                  <a:extLst>
                    <a:ext uri="{9D8B030D-6E8A-4147-A177-3AD203B41FA5}">
                      <a16:colId xmlns:a16="http://schemas.microsoft.com/office/drawing/2014/main" val="339851909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0069172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088711549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277228373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4042454991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2366771112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mat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864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AB3724-0362-1E71-242E-7A3951D6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97592"/>
              </p:ext>
            </p:extLst>
          </p:nvPr>
        </p:nvGraphicFramePr>
        <p:xfrm>
          <a:off x="2217158" y="672759"/>
          <a:ext cx="683178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2357093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212923524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030271217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868476289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648336515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276658148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371051294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4169989248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endParaRPr lang="en-GB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mat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362780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9EF7CC2-D2DB-8ABE-15F9-50776534C9B2}"/>
              </a:ext>
            </a:extLst>
          </p:cNvPr>
          <p:cNvSpPr/>
          <p:nvPr/>
        </p:nvSpPr>
        <p:spPr>
          <a:xfrm rot="16200000">
            <a:off x="2729068" y="4000064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FAEE754-B57F-F668-ADA1-83D8D1E03E4F}"/>
              </a:ext>
            </a:extLst>
          </p:cNvPr>
          <p:cNvSpPr/>
          <p:nvPr/>
        </p:nvSpPr>
        <p:spPr>
          <a:xfrm rot="16200000">
            <a:off x="3682670" y="4007199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DFE617-57AE-9E80-E77E-2677E3FB030A}"/>
              </a:ext>
            </a:extLst>
          </p:cNvPr>
          <p:cNvSpPr/>
          <p:nvPr/>
        </p:nvSpPr>
        <p:spPr>
          <a:xfrm rot="16200000">
            <a:off x="4636271" y="4007198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CC175B-31F9-A181-AFC9-BAA873025CC9}"/>
              </a:ext>
            </a:extLst>
          </p:cNvPr>
          <p:cNvSpPr/>
          <p:nvPr/>
        </p:nvSpPr>
        <p:spPr>
          <a:xfrm rot="16200000">
            <a:off x="5552243" y="4009391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E3D89A6-C491-95BB-112F-409ABFC6238F}"/>
              </a:ext>
            </a:extLst>
          </p:cNvPr>
          <p:cNvSpPr/>
          <p:nvPr/>
        </p:nvSpPr>
        <p:spPr>
          <a:xfrm rot="16200000">
            <a:off x="6454849" y="4000063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D706269-100C-DF81-C30F-798FD0816DBB}"/>
              </a:ext>
            </a:extLst>
          </p:cNvPr>
          <p:cNvSpPr/>
          <p:nvPr/>
        </p:nvSpPr>
        <p:spPr>
          <a:xfrm rot="16200000">
            <a:off x="7408450" y="4004386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ED2520-1270-2066-43B0-83D6C24780E8}"/>
              </a:ext>
            </a:extLst>
          </p:cNvPr>
          <p:cNvSpPr/>
          <p:nvPr/>
        </p:nvSpPr>
        <p:spPr>
          <a:xfrm rot="16200000">
            <a:off x="2357720" y="1721269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C25CA2E-899C-052E-646C-41E1B29ED46B}"/>
              </a:ext>
            </a:extLst>
          </p:cNvPr>
          <p:cNvSpPr/>
          <p:nvPr/>
        </p:nvSpPr>
        <p:spPr>
          <a:xfrm rot="16200000">
            <a:off x="3311322" y="1728404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1B39BF-167D-90A6-8DF0-7D71DEE0FF94}"/>
              </a:ext>
            </a:extLst>
          </p:cNvPr>
          <p:cNvSpPr/>
          <p:nvPr/>
        </p:nvSpPr>
        <p:spPr>
          <a:xfrm rot="16200000">
            <a:off x="4264923" y="1728403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75E50FE-B66C-870D-FC80-F229B2272F87}"/>
              </a:ext>
            </a:extLst>
          </p:cNvPr>
          <p:cNvSpPr/>
          <p:nvPr/>
        </p:nvSpPr>
        <p:spPr>
          <a:xfrm rot="16200000">
            <a:off x="5180895" y="1730596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B8FE4F-6C53-FF3E-2012-1D586F672B51}"/>
              </a:ext>
            </a:extLst>
          </p:cNvPr>
          <p:cNvSpPr/>
          <p:nvPr/>
        </p:nvSpPr>
        <p:spPr>
          <a:xfrm rot="16200000">
            <a:off x="6083501" y="1721268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F8EF340-C46D-E465-0C26-61860DF8EE3A}"/>
              </a:ext>
            </a:extLst>
          </p:cNvPr>
          <p:cNvSpPr/>
          <p:nvPr/>
        </p:nvSpPr>
        <p:spPr>
          <a:xfrm rot="16200000">
            <a:off x="7037101" y="1725592"/>
            <a:ext cx="1202999" cy="1901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312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E1EF5-0870-265B-C8E2-3A1700776D1C}"/>
              </a:ext>
            </a:extLst>
          </p:cNvPr>
          <p:cNvSpPr/>
          <p:nvPr/>
        </p:nvSpPr>
        <p:spPr>
          <a:xfrm>
            <a:off x="2469823" y="2432115"/>
            <a:ext cx="7569723" cy="143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/>
              <a:t>GPT-3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F3BDF7-AD8F-C467-29DF-9B9FA4FC7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292767"/>
              </p:ext>
            </p:extLst>
          </p:nvPr>
        </p:nvGraphicFramePr>
        <p:xfrm>
          <a:off x="2469824" y="4339559"/>
          <a:ext cx="756972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6215">
                  <a:extLst>
                    <a:ext uri="{9D8B030D-6E8A-4147-A177-3AD203B41FA5}">
                      <a16:colId xmlns:a16="http://schemas.microsoft.com/office/drawing/2014/main" val="339851909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0069172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088711549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277228373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4042454991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2366771112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60567214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130089688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mat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864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AB3724-0362-1E71-242E-7A3951D6CCAF}"/>
              </a:ext>
            </a:extLst>
          </p:cNvPr>
          <p:cNvGraphicFramePr>
            <a:graphicFrameLocks noGrp="1"/>
          </p:cNvGraphicFramePr>
          <p:nvPr/>
        </p:nvGraphicFramePr>
        <p:xfrm>
          <a:off x="2217158" y="672759"/>
          <a:ext cx="6831785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235709350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2129235246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030271217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868476289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1648336515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276658148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3371051294"/>
                    </a:ext>
                  </a:extLst>
                </a:gridCol>
                <a:gridCol w="946215">
                  <a:extLst>
                    <a:ext uri="{9D8B030D-6E8A-4147-A177-3AD203B41FA5}">
                      <a16:colId xmlns:a16="http://schemas.microsoft.com/office/drawing/2014/main" val="4169989248"/>
                    </a:ext>
                  </a:extLst>
                </a:gridCol>
              </a:tblGrid>
              <a:tr h="223014">
                <a:tc>
                  <a:txBody>
                    <a:bodyPr/>
                    <a:lstStyle/>
                    <a:p>
                      <a:pPr algn="ctr"/>
                      <a:endParaRPr lang="en-GB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mat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400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362780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9EF7CC2-D2DB-8ABE-15F9-50776534C9B2}"/>
              </a:ext>
            </a:extLst>
          </p:cNvPr>
          <p:cNvSpPr/>
          <p:nvPr/>
        </p:nvSpPr>
        <p:spPr>
          <a:xfrm rot="16200000">
            <a:off x="2729068" y="4000064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FAEE754-B57F-F668-ADA1-83D8D1E03E4F}"/>
              </a:ext>
            </a:extLst>
          </p:cNvPr>
          <p:cNvSpPr/>
          <p:nvPr/>
        </p:nvSpPr>
        <p:spPr>
          <a:xfrm rot="16200000">
            <a:off x="3682670" y="4007199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DFE617-57AE-9E80-E77E-2677E3FB030A}"/>
              </a:ext>
            </a:extLst>
          </p:cNvPr>
          <p:cNvSpPr/>
          <p:nvPr/>
        </p:nvSpPr>
        <p:spPr>
          <a:xfrm rot="16200000">
            <a:off x="4636271" y="4007198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CC175B-31F9-A181-AFC9-BAA873025CC9}"/>
              </a:ext>
            </a:extLst>
          </p:cNvPr>
          <p:cNvSpPr/>
          <p:nvPr/>
        </p:nvSpPr>
        <p:spPr>
          <a:xfrm rot="16200000">
            <a:off x="5552243" y="4009391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E3D89A6-C491-95BB-112F-409ABFC6238F}"/>
              </a:ext>
            </a:extLst>
          </p:cNvPr>
          <p:cNvSpPr/>
          <p:nvPr/>
        </p:nvSpPr>
        <p:spPr>
          <a:xfrm rot="16200000">
            <a:off x="6454849" y="4000063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D706269-100C-DF81-C30F-798FD0816DBB}"/>
              </a:ext>
            </a:extLst>
          </p:cNvPr>
          <p:cNvSpPr/>
          <p:nvPr/>
        </p:nvSpPr>
        <p:spPr>
          <a:xfrm rot="16200000">
            <a:off x="7408450" y="4004386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46B3118-E5C7-862F-C873-691D7BEB85CA}"/>
              </a:ext>
            </a:extLst>
          </p:cNvPr>
          <p:cNvSpPr/>
          <p:nvPr/>
        </p:nvSpPr>
        <p:spPr>
          <a:xfrm rot="16200000">
            <a:off x="8365626" y="4000062"/>
            <a:ext cx="460298" cy="1901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ED2520-1270-2066-43B0-83D6C24780E8}"/>
              </a:ext>
            </a:extLst>
          </p:cNvPr>
          <p:cNvSpPr/>
          <p:nvPr/>
        </p:nvSpPr>
        <p:spPr>
          <a:xfrm rot="16200000">
            <a:off x="2357720" y="1721269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C25CA2E-899C-052E-646C-41E1B29ED46B}"/>
              </a:ext>
            </a:extLst>
          </p:cNvPr>
          <p:cNvSpPr/>
          <p:nvPr/>
        </p:nvSpPr>
        <p:spPr>
          <a:xfrm rot="16200000">
            <a:off x="3311322" y="1728404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1B39BF-167D-90A6-8DF0-7D71DEE0FF94}"/>
              </a:ext>
            </a:extLst>
          </p:cNvPr>
          <p:cNvSpPr/>
          <p:nvPr/>
        </p:nvSpPr>
        <p:spPr>
          <a:xfrm rot="16200000">
            <a:off x="4264923" y="1728403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75E50FE-B66C-870D-FC80-F229B2272F87}"/>
              </a:ext>
            </a:extLst>
          </p:cNvPr>
          <p:cNvSpPr/>
          <p:nvPr/>
        </p:nvSpPr>
        <p:spPr>
          <a:xfrm rot="16200000">
            <a:off x="5180895" y="1730596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B8FE4F-6C53-FF3E-2012-1D586F672B51}"/>
              </a:ext>
            </a:extLst>
          </p:cNvPr>
          <p:cNvSpPr/>
          <p:nvPr/>
        </p:nvSpPr>
        <p:spPr>
          <a:xfrm rot="16200000">
            <a:off x="6083501" y="1721268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F8EF340-C46D-E465-0C26-61860DF8EE3A}"/>
              </a:ext>
            </a:extLst>
          </p:cNvPr>
          <p:cNvSpPr/>
          <p:nvPr/>
        </p:nvSpPr>
        <p:spPr>
          <a:xfrm rot="16200000">
            <a:off x="7037101" y="1725592"/>
            <a:ext cx="1202999" cy="1901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02042D2-BB83-EF2C-4E58-91D10E57E0ED}"/>
              </a:ext>
            </a:extLst>
          </p:cNvPr>
          <p:cNvSpPr/>
          <p:nvPr/>
        </p:nvSpPr>
        <p:spPr>
          <a:xfrm rot="16200000">
            <a:off x="7994278" y="1721267"/>
            <a:ext cx="1202999" cy="19015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711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0CADA-4F99-D2E7-43C3-8D4861D8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What Can ChatGPT Do?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5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7BC2-A3DE-55B2-A567-1A53CE00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Makeup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D0FE3-BAF3-39E8-649B-F4A1EFC6B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55 participants registered</a:t>
            </a:r>
          </a:p>
          <a:p>
            <a:r>
              <a:rPr lang="en-US" dirty="0"/>
              <a:t>32 universities represented</a:t>
            </a:r>
          </a:p>
        </p:txBody>
      </p:sp>
      <p:pic>
        <p:nvPicPr>
          <p:cNvPr id="5" name="Picture 4" descr="A map of the united kingdom&#10;&#10;Description automatically generated">
            <a:extLst>
              <a:ext uri="{FF2B5EF4-FFF2-40B4-BE49-F238E27FC236}">
                <a16:creationId xmlns:a16="http://schemas.microsoft.com/office/drawing/2014/main" id="{03A41172-B0E3-FA9F-1FED-13967BFA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060" y="0"/>
            <a:ext cx="417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89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E9CB8E-66E7-9290-DFDB-E302B0B6D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3" t="10052" r="18119" b="25494"/>
          <a:stretch/>
        </p:blipFill>
        <p:spPr>
          <a:xfrm>
            <a:off x="1145753" y="197960"/>
            <a:ext cx="9900493" cy="673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08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15CDAA-9B9C-F195-1A89-DC045A39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40" y="0"/>
            <a:ext cx="9507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15CDAA-9B9C-F195-1A89-DC045A39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40" y="0"/>
            <a:ext cx="9507119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0F7F5A1-8184-4527-A22D-700E4D6B4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60059"/>
            <a:ext cx="12141409" cy="384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AFF6DC3-A768-00F1-E2A6-C48BD3B6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20" y="0"/>
            <a:ext cx="10071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2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A51DA4-4A09-6F84-FB59-872EEDD62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889"/>
            <a:ext cx="8508999" cy="68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88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3B27C2-3FE7-7438-50EB-0050E923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87" y="0"/>
            <a:ext cx="7744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97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2FD89-4B50-BA01-CC01-9E6FDE6E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What Can ChatGPT Not Do?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41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CC7484-3668-F6B1-0A47-66F8D3B7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603922"/>
            <a:ext cx="12093543" cy="30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2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6F4A77-6467-973B-CBE0-9FF09B27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881"/>
            <a:ext cx="12192000" cy="39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4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6F4A77-6467-973B-CBE0-9FF09B27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881"/>
            <a:ext cx="12192000" cy="39262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CA2CE-E58E-AC10-CE79-E21EEC0212E0}"/>
              </a:ext>
            </a:extLst>
          </p:cNvPr>
          <p:cNvCxnSpPr/>
          <p:nvPr/>
        </p:nvCxnSpPr>
        <p:spPr>
          <a:xfrm flipH="1">
            <a:off x="8071945" y="1681655"/>
            <a:ext cx="1849821" cy="15660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9ECA40-0911-E86B-09EE-301D1541F278}"/>
              </a:ext>
            </a:extLst>
          </p:cNvPr>
          <p:cNvCxnSpPr>
            <a:cxnSpLocks/>
          </p:cNvCxnSpPr>
          <p:nvPr/>
        </p:nvCxnSpPr>
        <p:spPr>
          <a:xfrm flipH="1">
            <a:off x="8481848" y="3164850"/>
            <a:ext cx="2015359" cy="6083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7433CC-B650-0827-1326-F638A1623042}"/>
              </a:ext>
            </a:extLst>
          </p:cNvPr>
          <p:cNvCxnSpPr>
            <a:cxnSpLocks/>
          </p:cNvCxnSpPr>
          <p:nvPr/>
        </p:nvCxnSpPr>
        <p:spPr>
          <a:xfrm flipH="1" flipV="1">
            <a:off x="5399689" y="4899370"/>
            <a:ext cx="696311" cy="855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C51459-61C2-AF12-53CB-C3E4FC360798}"/>
              </a:ext>
            </a:extLst>
          </p:cNvPr>
          <p:cNvSpPr txBox="1"/>
          <p:nvPr/>
        </p:nvSpPr>
        <p:spPr>
          <a:xfrm>
            <a:off x="8996855" y="1312323"/>
            <a:ext cx="219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Correct Reference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63A23F-FA49-DC99-29DD-027E8DE1BD86}"/>
              </a:ext>
            </a:extLst>
          </p:cNvPr>
          <p:cNvSpPr txBox="1"/>
          <p:nvPr/>
        </p:nvSpPr>
        <p:spPr>
          <a:xfrm>
            <a:off x="10497207" y="2839452"/>
            <a:ext cx="1577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Not a paper, </a:t>
            </a:r>
          </a:p>
          <a:p>
            <a:r>
              <a:rPr lang="en-US" dirty="0">
                <a:solidFill>
                  <a:schemeClr val="bg2"/>
                </a:solidFill>
              </a:rPr>
              <a:t>wrong authors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DA9EB-F5E3-AEE9-5501-2E84FF058980}"/>
              </a:ext>
            </a:extLst>
          </p:cNvPr>
          <p:cNvSpPr txBox="1"/>
          <p:nvPr/>
        </p:nvSpPr>
        <p:spPr>
          <a:xfrm>
            <a:off x="5299841" y="5690966"/>
            <a:ext cx="219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Wrong authors</a:t>
            </a:r>
          </a:p>
        </p:txBody>
      </p:sp>
    </p:spTree>
    <p:extLst>
      <p:ext uri="{BB962C8B-B14F-4D97-AF65-F5344CB8AC3E}">
        <p14:creationId xmlns:p14="http://schemas.microsoft.com/office/powerpoint/2010/main" val="151094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0CA1-F4C1-5EAC-E599-BE9ED302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hope to get from the workshop?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18642-7E40-EBB6-B146-212121363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27" t="20739" r="17829" b="22038"/>
          <a:stretch/>
        </p:blipFill>
        <p:spPr>
          <a:xfrm>
            <a:off x="993609" y="1569183"/>
            <a:ext cx="10512748" cy="4923692"/>
          </a:xfrm>
        </p:spPr>
      </p:pic>
    </p:spTree>
    <p:extLst>
      <p:ext uri="{BB962C8B-B14F-4D97-AF65-F5344CB8AC3E}">
        <p14:creationId xmlns:p14="http://schemas.microsoft.com/office/powerpoint/2010/main" val="2850842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45FE2-B25A-2660-A9C1-F885A3AA5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ChatGPT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in Education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56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FC4A9-049F-39CE-1094-6BDEA449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Educator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FFD589-D0A7-7916-0EF1-07305F303E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419140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3775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3726B-A8D9-718C-08E2-AC0EAB82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Student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87B19B-9951-B827-4B17-60C9691A90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45304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6177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45FE2-B25A-2660-A9C1-F885A3AA5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</a:rPr>
              <a:t>Accessing Generative AI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10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22D1-3615-826A-DE47-755C2CBB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(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92801-BB2C-7A5D-C585-7D6D1D54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 </a:t>
            </a:r>
            <a:r>
              <a:rPr lang="en-US" dirty="0" err="1"/>
              <a:t>chat.openai.com</a:t>
            </a:r>
            <a:endParaRPr lang="en-US" dirty="0"/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57891380-E952-808E-63D8-522F7661C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808" y="1324302"/>
            <a:ext cx="7182710" cy="49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41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22D1-3615-826A-DE47-755C2CBB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(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92801-BB2C-7A5D-C585-7D6D1D54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 </a:t>
            </a:r>
            <a:r>
              <a:rPr lang="en-US" dirty="0" err="1"/>
              <a:t>chat.openai.com</a:t>
            </a:r>
            <a:endParaRPr lang="en-US" dirty="0"/>
          </a:p>
        </p:txBody>
      </p:sp>
      <p:pic>
        <p:nvPicPr>
          <p:cNvPr id="6" name="Picture 5" descr="A screenshot of a login form&#10;&#10;Description automatically generated">
            <a:extLst>
              <a:ext uri="{FF2B5EF4-FFF2-40B4-BE49-F238E27FC236}">
                <a16:creationId xmlns:a16="http://schemas.microsoft.com/office/drawing/2014/main" id="{AC581CFD-A94F-ACF0-5086-C208F93B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253" y="0"/>
            <a:ext cx="4491507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0022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22D1-3615-826A-DE47-755C2CBB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(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92801-BB2C-7A5D-C585-7D6D1D54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 </a:t>
            </a:r>
            <a:r>
              <a:rPr lang="en-US" dirty="0" err="1"/>
              <a:t>chat.openai.com</a:t>
            </a:r>
            <a:endParaRPr lang="en-US" dirty="0"/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F7880B5C-EBD3-122A-CBBA-9AD2F8E7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69" y="2241851"/>
            <a:ext cx="7945831" cy="46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4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22D1-3615-826A-DE47-755C2CBB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(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92801-BB2C-7A5D-C585-7D6D1D54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 </a:t>
            </a:r>
            <a:r>
              <a:rPr lang="en-US" dirty="0" err="1"/>
              <a:t>chat.openai.com</a:t>
            </a:r>
            <a:endParaRPr lang="en-US" dirty="0"/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879B4D84-61C6-C3E6-4AC8-B5418A707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69" y="2241851"/>
            <a:ext cx="7945831" cy="4616149"/>
          </a:xfrm>
          <a:prstGeom prst="rect">
            <a:avLst/>
          </a:prstGeom>
        </p:spPr>
      </p:pic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63804D5F-035D-4848-3BC9-C714BC20C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81668" r="8415" b="5266"/>
          <a:stretch/>
        </p:blipFill>
        <p:spPr>
          <a:xfrm>
            <a:off x="176385" y="5328745"/>
            <a:ext cx="12688278" cy="15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71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22D1-3615-826A-DE47-755C2CBB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(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92801-BB2C-7A5D-C585-7D6D1D54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 </a:t>
            </a:r>
            <a:r>
              <a:rPr lang="en-US" dirty="0" err="1"/>
              <a:t>chat.openai.com</a:t>
            </a:r>
            <a:endParaRPr lang="en-US" dirty="0"/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879B4D84-61C6-C3E6-4AC8-B5418A707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69" y="2241851"/>
            <a:ext cx="7945831" cy="4616149"/>
          </a:xfrm>
          <a:prstGeom prst="rect">
            <a:avLst/>
          </a:prstGeom>
        </p:spPr>
      </p:pic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63804D5F-035D-4848-3BC9-C714BC20C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81668" r="8415" b="5266"/>
          <a:stretch/>
        </p:blipFill>
        <p:spPr>
          <a:xfrm>
            <a:off x="176385" y="5328745"/>
            <a:ext cx="12688278" cy="152925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21888F-8DE7-E36B-12BE-D94DF087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91599"/>
            <a:ext cx="12498415" cy="410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74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615F-12E7-2232-ADE0-7E7E52A0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Bard (Google)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45D3-6CCC-9E93-9458-C46E89F3B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to: https://</a:t>
            </a:r>
            <a:r>
              <a:rPr lang="en-US" dirty="0" err="1"/>
              <a:t>bard.google.com</a:t>
            </a:r>
            <a:r>
              <a:rPr lang="en-US" dirty="0"/>
              <a:t>/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1DC0C7-4419-679D-9955-C2FA2145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2360240"/>
            <a:ext cx="10615448" cy="47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B779-D4AC-D71E-178F-5083981E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disseminate the findings to your department/institution?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C7203E-0584-F33C-1732-5D87A8226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646" t="11388" r="6649" b="17217"/>
          <a:stretch/>
        </p:blipFill>
        <p:spPr>
          <a:xfrm>
            <a:off x="838200" y="1690688"/>
            <a:ext cx="10515600" cy="5011932"/>
          </a:xfrm>
        </p:spPr>
      </p:pic>
    </p:spTree>
    <p:extLst>
      <p:ext uri="{BB962C8B-B14F-4D97-AF65-F5344CB8AC3E}">
        <p14:creationId xmlns:p14="http://schemas.microsoft.com/office/powerpoint/2010/main" val="535453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615F-12E7-2232-ADE0-7E7E52A0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Bard (Google)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45D3-6CCC-9E93-9458-C46E89F3B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to: https://</a:t>
            </a:r>
            <a:r>
              <a:rPr lang="en-US" dirty="0" err="1"/>
              <a:t>bard.google.com</a:t>
            </a:r>
            <a:r>
              <a:rPr lang="en-US" dirty="0"/>
              <a:t>/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1DC0C7-4419-679D-9955-C2FA2145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2360240"/>
            <a:ext cx="10615448" cy="47529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FAD912-A75A-DBDD-826B-2D2BF8091B24}"/>
              </a:ext>
            </a:extLst>
          </p:cNvPr>
          <p:cNvSpPr/>
          <p:nvPr/>
        </p:nvSpPr>
        <p:spPr>
          <a:xfrm>
            <a:off x="10359259" y="2367575"/>
            <a:ext cx="729154" cy="3125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11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0028-446F-AACE-BBB4-E12F88D2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hat&#10;&#10;Description automatically generated">
            <a:extLst>
              <a:ext uri="{FF2B5EF4-FFF2-40B4-BE49-F238E27FC236}">
                <a16:creationId xmlns:a16="http://schemas.microsoft.com/office/drawing/2014/main" id="{A5D68682-6BFA-9DFC-CB0B-687543031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33" y="0"/>
            <a:ext cx="11858333" cy="6858000"/>
          </a:xfrm>
        </p:spPr>
      </p:pic>
    </p:spTree>
    <p:extLst>
      <p:ext uri="{BB962C8B-B14F-4D97-AF65-F5344CB8AC3E}">
        <p14:creationId xmlns:p14="http://schemas.microsoft.com/office/powerpoint/2010/main" val="4177679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36BB-E28A-A679-C684-90A04C50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Docs (via Google Labs)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6245-AD9B-6C00-8220-F7234C45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Google Workspace Labs: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https://workspace.google.com/labs-sign-up/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6DE75B-450F-2A7C-AB98-05A996A8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475" y="2766379"/>
            <a:ext cx="8955049" cy="409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36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36BB-E28A-A679-C684-90A04C50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Docs (via Google Labs)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6245-AD9B-6C00-8220-F7234C45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Google Workspace Labs: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https://workspace.google.com/labs-sign-up/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 descr="A blue rectangular sign with a silver handle&#10;&#10;Description automatically generated">
            <a:extLst>
              <a:ext uri="{FF2B5EF4-FFF2-40B4-BE49-F238E27FC236}">
                <a16:creationId xmlns:a16="http://schemas.microsoft.com/office/drawing/2014/main" id="{302955DF-ED9B-A1C9-EE2A-A9503E3C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67" y="2766380"/>
            <a:ext cx="8760265" cy="40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87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36BB-E28A-A679-C684-90A04C50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Docs (via Google Labs)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6245-AD9B-6C00-8220-F7234C45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Google Workspace Labs: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https://workspace.google.com/labs-sign-up/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B61FDCB4-F4B5-7CA9-79C2-749764F2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29" y="2801814"/>
            <a:ext cx="8741542" cy="39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32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36BB-E28A-A679-C684-90A04C50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Docs (via Google Labs)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6245-AD9B-6C00-8220-F7234C45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Google Workspace Labs: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https://workspace.google.com/labs-sign-up/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C02321-58B1-17C5-FA27-A11EE5F0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10"/>
          <a:stretch/>
        </p:blipFill>
        <p:spPr>
          <a:xfrm>
            <a:off x="0" y="10431"/>
            <a:ext cx="10347087" cy="64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12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36BB-E28A-A679-C684-90A04C50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Docs (via Google Labs)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6245-AD9B-6C00-8220-F7234C45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Google Workspace Labs: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https://workspace.google.com/labs-sign-up/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C02321-58B1-17C5-FA27-A11EE5F0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10"/>
          <a:stretch/>
        </p:blipFill>
        <p:spPr>
          <a:xfrm>
            <a:off x="0" y="10431"/>
            <a:ext cx="10347087" cy="64824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62705B-4B56-EBA8-1E7D-AFB70893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03"/>
          <a:stretch/>
        </p:blipFill>
        <p:spPr>
          <a:xfrm>
            <a:off x="1844913" y="3601586"/>
            <a:ext cx="10347086" cy="32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6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36BB-E28A-A679-C684-90A04C50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Docs (via Google Labs)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6245-AD9B-6C00-8220-F7234C45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Google Workspace Labs: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https://workspace.google.com/labs-sign-up/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C02321-58B1-17C5-FA27-A11EE5F0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10"/>
          <a:stretch/>
        </p:blipFill>
        <p:spPr>
          <a:xfrm>
            <a:off x="0" y="10431"/>
            <a:ext cx="10347087" cy="64824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62705B-4B56-EBA8-1E7D-AFB70893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03"/>
          <a:stretch/>
        </p:blipFill>
        <p:spPr>
          <a:xfrm>
            <a:off x="1844913" y="3601586"/>
            <a:ext cx="10347086" cy="3245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864006-826C-0B0C-633C-FC037E1D9515}"/>
              </a:ext>
            </a:extLst>
          </p:cNvPr>
          <p:cNvSpPr/>
          <p:nvPr/>
        </p:nvSpPr>
        <p:spPr>
          <a:xfrm>
            <a:off x="9725945" y="5685692"/>
            <a:ext cx="1071010" cy="6262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22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36BB-E28A-A679-C684-90A04C50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Docs (via Google Labs)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6245-AD9B-6C00-8220-F7234C45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Google Workspace Labs: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https://workspace.google.com/labs-sign-up/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6282F304-4A79-A140-58A3-C2E630507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40" y="2728545"/>
            <a:ext cx="9879119" cy="389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50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45FE2-B25A-2660-A9C1-F885A3AA5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Session 2:</a:t>
            </a:r>
            <a:b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Threat Assessment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76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D7CF2-50BF-39B1-F377-CA3168022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Matthew Shardlow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2D84C-63EC-1092-74F2-728A5C2CB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GPT in Education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1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Brief History of Natural Language Processing — Part 2 | by Antoine Louis  | Medium">
            <a:extLst>
              <a:ext uri="{FF2B5EF4-FFF2-40B4-BE49-F238E27FC236}">
                <a16:creationId xmlns:a16="http://schemas.microsoft.com/office/drawing/2014/main" id="{F6DD494F-9C28-A274-F731-481669DF11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65977"/>
            <a:ext cx="10905066" cy="332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81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83EF-8DFB-4E49-CA0E-0A8CE2A7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– Modelling Language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DD3C62-A6EA-1698-FF26-9ACF7D09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24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59D5-D4B3-E223-39AD-B8B7D386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ChatGPT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2641B1-B5B6-F147-B344-854D38C4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882" y="84083"/>
            <a:ext cx="11708005" cy="6773917"/>
          </a:xfrm>
        </p:spPr>
      </p:pic>
    </p:spTree>
    <p:extLst>
      <p:ext uri="{BB962C8B-B14F-4D97-AF65-F5344CB8AC3E}">
        <p14:creationId xmlns:p14="http://schemas.microsoft.com/office/powerpoint/2010/main" val="3858074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fferent coloured tags">
            <a:extLst>
              <a:ext uri="{FF2B5EF4-FFF2-40B4-BE49-F238E27FC236}">
                <a16:creationId xmlns:a16="http://schemas.microsoft.com/office/drawing/2014/main" id="{61CAA043-07BE-BD4F-9F90-ABF60C20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38" b="4175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DC3A66-E992-2DFC-BB13-F8CE71329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426637" cy="356924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Next Word Prediction</a:t>
            </a:r>
          </a:p>
        </p:txBody>
      </p:sp>
    </p:spTree>
    <p:extLst>
      <p:ext uri="{BB962C8B-B14F-4D97-AF65-F5344CB8AC3E}">
        <p14:creationId xmlns:p14="http://schemas.microsoft.com/office/powerpoint/2010/main" val="22597213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6d506f7c-ee35-4c11-8986-baa1eed1c501"/>
</p:tagLst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4669</TotalTime>
  <Words>444</Words>
  <Application>Microsoft Macintosh PowerPoint</Application>
  <PresentationFormat>Widescreen</PresentationFormat>
  <Paragraphs>136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 2013 - 2022</vt:lpstr>
      <vt:lpstr>Who are we?</vt:lpstr>
      <vt:lpstr>Group Makeup</vt:lpstr>
      <vt:lpstr>What do you hope to get from the workshop?</vt:lpstr>
      <vt:lpstr>How will you disseminate the findings to your department/institution?</vt:lpstr>
      <vt:lpstr>GPT in Education </vt:lpstr>
      <vt:lpstr>PowerPoint Presentation</vt:lpstr>
      <vt:lpstr>Training – Modelling Language</vt:lpstr>
      <vt:lpstr>What is ChatGPT</vt:lpstr>
      <vt:lpstr>Next Word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ChatGPT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ChatGPT Not Do?</vt:lpstr>
      <vt:lpstr>PowerPoint Presentation</vt:lpstr>
      <vt:lpstr>PowerPoint Presentation</vt:lpstr>
      <vt:lpstr>PowerPoint Presentation</vt:lpstr>
      <vt:lpstr>ChatGPT in Education</vt:lpstr>
      <vt:lpstr>Educator</vt:lpstr>
      <vt:lpstr>Student</vt:lpstr>
      <vt:lpstr>Accessing Generative AI</vt:lpstr>
      <vt:lpstr>ChatGPT (OpenAI)</vt:lpstr>
      <vt:lpstr>ChatGPT (OpenAI)</vt:lpstr>
      <vt:lpstr>ChatGPT (OpenAI)</vt:lpstr>
      <vt:lpstr>ChatGPT (OpenAI)</vt:lpstr>
      <vt:lpstr>ChatGPT (OpenAI)</vt:lpstr>
      <vt:lpstr>Bard (Google)</vt:lpstr>
      <vt:lpstr>Bard (Google)</vt:lpstr>
      <vt:lpstr>PowerPoint Presentation</vt:lpstr>
      <vt:lpstr>Google Docs (via Google Labs)</vt:lpstr>
      <vt:lpstr>Google Docs (via Google Labs)</vt:lpstr>
      <vt:lpstr>Google Docs (via Google Labs)</vt:lpstr>
      <vt:lpstr>Google Docs (via Google Labs)</vt:lpstr>
      <vt:lpstr>Google Docs (via Google Labs)</vt:lpstr>
      <vt:lpstr>Google Docs (via Google Labs)</vt:lpstr>
      <vt:lpstr>Google Docs (via Google Labs)</vt:lpstr>
      <vt:lpstr>Session 2: Threat Assessment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in Education </dc:title>
  <dc:creator>Matthew Shardlow</dc:creator>
  <cp:lastModifiedBy>Matthew Shardlow</cp:lastModifiedBy>
  <cp:revision>32</cp:revision>
  <dcterms:created xsi:type="dcterms:W3CDTF">2023-01-16T13:00:59Z</dcterms:created>
  <dcterms:modified xsi:type="dcterms:W3CDTF">2023-07-16T20:59:01Z</dcterms:modified>
</cp:coreProperties>
</file>